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  <p:sldMasterId id="2147483758" r:id="rId2"/>
  </p:sldMasterIdLst>
  <p:notesMasterIdLst>
    <p:notesMasterId r:id="rId11"/>
  </p:notesMasterIdLst>
  <p:sldIdLst>
    <p:sldId id="256" r:id="rId3"/>
    <p:sldId id="257" r:id="rId4"/>
    <p:sldId id="2134805863" r:id="rId5"/>
    <p:sldId id="258" r:id="rId6"/>
    <p:sldId id="259" r:id="rId7"/>
    <p:sldId id="260" r:id="rId8"/>
    <p:sldId id="261" r:id="rId9"/>
    <p:sldId id="21348058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D205B2-A355-45D2-8113-C25A665FFA53}" v="12" dt="2023-11-20T14:31:35.585"/>
    <p1510:client id="{963ACEB7-1A5E-14E7-FF6A-0762AB021986}" v="70" dt="2023-12-05T13:55:56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3153" autoAdjust="0"/>
  </p:normalViewPr>
  <p:slideViewPr>
    <p:cSldViewPr snapToGrid="0">
      <p:cViewPr varScale="1">
        <p:scale>
          <a:sx n="64" d="100"/>
          <a:sy n="64" d="100"/>
        </p:scale>
        <p:origin x="6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tger Katz" userId="S::rutger.katz@conclusion.nl::7eaec634-e0ad-460b-9091-f0c0f6eced26" providerId="AD" clId="Web-{963ACEB7-1A5E-14E7-FF6A-0762AB021986}"/>
    <pc:docChg chg="addSld modSld sldOrd">
      <pc:chgData name="Rutger Katz" userId="S::rutger.katz@conclusion.nl::7eaec634-e0ad-460b-9091-f0c0f6eced26" providerId="AD" clId="Web-{963ACEB7-1A5E-14E7-FF6A-0762AB021986}" dt="2023-12-05T13:56:41.239" v="196" actId="20577"/>
      <pc:docMkLst>
        <pc:docMk/>
      </pc:docMkLst>
      <pc:sldChg chg="modSp ord">
        <pc:chgData name="Rutger Katz" userId="S::rutger.katz@conclusion.nl::7eaec634-e0ad-460b-9091-f0c0f6eced26" providerId="AD" clId="Web-{963ACEB7-1A5E-14E7-FF6A-0762AB021986}" dt="2023-12-05T13:53:33.327" v="65" actId="20577"/>
        <pc:sldMkLst>
          <pc:docMk/>
          <pc:sldMk cId="4023724725" sldId="257"/>
        </pc:sldMkLst>
        <pc:graphicFrameChg chg="modGraphic">
          <ac:chgData name="Rutger Katz" userId="S::rutger.katz@conclusion.nl::7eaec634-e0ad-460b-9091-f0c0f6eced26" providerId="AD" clId="Web-{963ACEB7-1A5E-14E7-FF6A-0762AB021986}" dt="2023-12-05T13:53:33.327" v="65" actId="20577"/>
          <ac:graphicFrameMkLst>
            <pc:docMk/>
            <pc:sldMk cId="4023724725" sldId="257"/>
            <ac:graphicFrameMk id="5" creationId="{865DC3E4-9D23-5463-EB2F-86B72747B264}"/>
          </ac:graphicFrameMkLst>
        </pc:graphicFrameChg>
      </pc:sldChg>
      <pc:sldChg chg="modSp">
        <pc:chgData name="Rutger Katz" userId="S::rutger.katz@conclusion.nl::7eaec634-e0ad-460b-9091-f0c0f6eced26" providerId="AD" clId="Web-{963ACEB7-1A5E-14E7-FF6A-0762AB021986}" dt="2023-12-05T13:56:41.239" v="196" actId="20577"/>
        <pc:sldMkLst>
          <pc:docMk/>
          <pc:sldMk cId="374921292" sldId="261"/>
        </pc:sldMkLst>
        <pc:graphicFrameChg chg="modGraphic">
          <ac:chgData name="Rutger Katz" userId="S::rutger.katz@conclusion.nl::7eaec634-e0ad-460b-9091-f0c0f6eced26" providerId="AD" clId="Web-{963ACEB7-1A5E-14E7-FF6A-0762AB021986}" dt="2023-12-05T13:56:41.239" v="196" actId="20577"/>
          <ac:graphicFrameMkLst>
            <pc:docMk/>
            <pc:sldMk cId="374921292" sldId="261"/>
            <ac:graphicFrameMk id="5" creationId="{928EC97A-B304-3AE2-B2E8-F0F6A19E4C6C}"/>
          </ac:graphicFrameMkLst>
        </pc:graphicFrameChg>
      </pc:sldChg>
      <pc:sldChg chg="addSp delSp modSp new mod ord setBg">
        <pc:chgData name="Rutger Katz" userId="S::rutger.katz@conclusion.nl::7eaec634-e0ad-460b-9091-f0c0f6eced26" providerId="AD" clId="Web-{963ACEB7-1A5E-14E7-FF6A-0762AB021986}" dt="2023-12-05T13:55:56.050" v="170" actId="20577"/>
        <pc:sldMkLst>
          <pc:docMk/>
          <pc:sldMk cId="1542544032" sldId="2134805863"/>
        </pc:sldMkLst>
        <pc:spChg chg="mod">
          <ac:chgData name="Rutger Katz" userId="S::rutger.katz@conclusion.nl::7eaec634-e0ad-460b-9091-f0c0f6eced26" providerId="AD" clId="Web-{963ACEB7-1A5E-14E7-FF6A-0762AB021986}" dt="2023-12-05T13:51:04.729" v="11" actId="20577"/>
          <ac:spMkLst>
            <pc:docMk/>
            <pc:sldMk cId="1542544032" sldId="2134805863"/>
            <ac:spMk id="2" creationId="{A26707FA-F3AF-E0FC-2460-344C50293358}"/>
          </ac:spMkLst>
        </pc:spChg>
        <pc:spChg chg="del">
          <ac:chgData name="Rutger Katz" userId="S::rutger.katz@conclusion.nl::7eaec634-e0ad-460b-9091-f0c0f6eced26" providerId="AD" clId="Web-{963ACEB7-1A5E-14E7-FF6A-0762AB021986}" dt="2023-12-05T13:50:09.587" v="1"/>
          <ac:spMkLst>
            <pc:docMk/>
            <pc:sldMk cId="1542544032" sldId="2134805863"/>
            <ac:spMk id="3" creationId="{D48C8E24-78DF-9279-F86D-01E482DD913A}"/>
          </ac:spMkLst>
        </pc:spChg>
        <pc:spChg chg="add mod">
          <ac:chgData name="Rutger Katz" userId="S::rutger.katz@conclusion.nl::7eaec634-e0ad-460b-9091-f0c0f6eced26" providerId="AD" clId="Web-{963ACEB7-1A5E-14E7-FF6A-0762AB021986}" dt="2023-12-05T13:55:56.050" v="170" actId="20577"/>
          <ac:spMkLst>
            <pc:docMk/>
            <pc:sldMk cId="1542544032" sldId="2134805863"/>
            <ac:spMk id="8" creationId="{BA7D1C22-28FB-B77A-EE6C-937C06C9F877}"/>
          </ac:spMkLst>
        </pc:spChg>
        <pc:spChg chg="add">
          <ac:chgData name="Rutger Katz" userId="S::rutger.katz@conclusion.nl::7eaec634-e0ad-460b-9091-f0c0f6eced26" providerId="AD" clId="Web-{963ACEB7-1A5E-14E7-FF6A-0762AB021986}" dt="2023-12-05T13:50:57.683" v="8"/>
          <ac:spMkLst>
            <pc:docMk/>
            <pc:sldMk cId="1542544032" sldId="2134805863"/>
            <ac:spMk id="11" creationId="{1C582B07-D0F0-4B6B-A5D9-D2F192CB3A4E}"/>
          </ac:spMkLst>
        </pc:spChg>
        <pc:spChg chg="add">
          <ac:chgData name="Rutger Katz" userId="S::rutger.katz@conclusion.nl::7eaec634-e0ad-460b-9091-f0c0f6eced26" providerId="AD" clId="Web-{963ACEB7-1A5E-14E7-FF6A-0762AB021986}" dt="2023-12-05T13:50:57.683" v="8"/>
          <ac:spMkLst>
            <pc:docMk/>
            <pc:sldMk cId="1542544032" sldId="2134805863"/>
            <ac:spMk id="46" creationId="{3C541D4F-11C2-4F36-B2A3-AB9028F2A078}"/>
          </ac:spMkLst>
        </pc:spChg>
        <pc:grpChg chg="add">
          <ac:chgData name="Rutger Katz" userId="S::rutger.katz@conclusion.nl::7eaec634-e0ad-460b-9091-f0c0f6eced26" providerId="AD" clId="Web-{963ACEB7-1A5E-14E7-FF6A-0762AB021986}" dt="2023-12-05T13:50:57.683" v="8"/>
          <ac:grpSpMkLst>
            <pc:docMk/>
            <pc:sldMk cId="1542544032" sldId="2134805863"/>
            <ac:grpSpMk id="13" creationId="{5591A4A5-C00F-4B45-9735-FD2841BF348B}"/>
          </ac:grpSpMkLst>
        </pc:grpChg>
        <pc:picChg chg="add mod ord modCrop">
          <ac:chgData name="Rutger Katz" userId="S::rutger.katz@conclusion.nl::7eaec634-e0ad-460b-9091-f0c0f6eced26" providerId="AD" clId="Web-{963ACEB7-1A5E-14E7-FF6A-0762AB021986}" dt="2023-12-05T13:50:57.683" v="8"/>
          <ac:picMkLst>
            <pc:docMk/>
            <pc:sldMk cId="1542544032" sldId="2134805863"/>
            <ac:picMk id="4" creationId="{D5759D37-E71F-3AB9-FBF5-535F887EE20E}"/>
          </ac:picMkLst>
        </pc:picChg>
      </pc:sldChg>
    </pc:docChg>
  </pc:docChgLst>
  <pc:docChgLst>
    <pc:chgData name="Rutger Katz" userId="7eaec634-e0ad-460b-9091-f0c0f6eced26" providerId="ADAL" clId="{71D205B2-A355-45D2-8113-C25A665FFA53}"/>
    <pc:docChg chg="modSld sldOrd">
      <pc:chgData name="Rutger Katz" userId="7eaec634-e0ad-460b-9091-f0c0f6eced26" providerId="ADAL" clId="{71D205B2-A355-45D2-8113-C25A665FFA53}" dt="2023-11-20T16:00:29.936" v="18"/>
      <pc:docMkLst>
        <pc:docMk/>
      </pc:docMkLst>
      <pc:sldChg chg="modSp mod">
        <pc:chgData name="Rutger Katz" userId="7eaec634-e0ad-460b-9091-f0c0f6eced26" providerId="ADAL" clId="{71D205B2-A355-45D2-8113-C25A665FFA53}" dt="2023-11-20T14:19:16.035" v="14" actId="20577"/>
        <pc:sldMkLst>
          <pc:docMk/>
          <pc:sldMk cId="408214169" sldId="258"/>
        </pc:sldMkLst>
        <pc:spChg chg="mod">
          <ac:chgData name="Rutger Katz" userId="7eaec634-e0ad-460b-9091-f0c0f6eced26" providerId="ADAL" clId="{71D205B2-A355-45D2-8113-C25A665FFA53}" dt="2023-11-20T14:19:16.035" v="14" actId="20577"/>
          <ac:spMkLst>
            <pc:docMk/>
            <pc:sldMk cId="408214169" sldId="258"/>
            <ac:spMk id="2" creationId="{6A93746F-7C65-1251-ED89-DF0B2DACEED8}"/>
          </ac:spMkLst>
        </pc:spChg>
        <pc:graphicFrameChg chg="mod">
          <ac:chgData name="Rutger Katz" userId="7eaec634-e0ad-460b-9091-f0c0f6eced26" providerId="ADAL" clId="{71D205B2-A355-45D2-8113-C25A665FFA53}" dt="2023-11-20T14:14:15.870" v="10" actId="20577"/>
          <ac:graphicFrameMkLst>
            <pc:docMk/>
            <pc:sldMk cId="408214169" sldId="258"/>
            <ac:graphicFrameMk id="8" creationId="{4FCB1016-004A-3648-35A7-D3C79CDA93E8}"/>
          </ac:graphicFrameMkLst>
        </pc:graphicFrameChg>
      </pc:sldChg>
      <pc:sldChg chg="ord">
        <pc:chgData name="Rutger Katz" userId="7eaec634-e0ad-460b-9091-f0c0f6eced26" providerId="ADAL" clId="{71D205B2-A355-45D2-8113-C25A665FFA53}" dt="2023-11-20T16:00:29.936" v="18"/>
        <pc:sldMkLst>
          <pc:docMk/>
          <pc:sldMk cId="2126836924" sldId="2134805862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0BA49D-ED23-445E-947C-97B6048F7A6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C586BD8-2C05-4632-95D4-196D02F56C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Lean methodologies’ role in freeing up time and money.</a:t>
          </a:r>
        </a:p>
      </dgm:t>
    </dgm:pt>
    <dgm:pt modelId="{D16EA85D-70E3-41AB-9559-971860DDA304}" type="parTrans" cxnId="{0900565C-1ABB-4350-9E5A-E8CC79EE6476}">
      <dgm:prSet/>
      <dgm:spPr/>
      <dgm:t>
        <a:bodyPr/>
        <a:lstStyle/>
        <a:p>
          <a:endParaRPr lang="en-US"/>
        </a:p>
      </dgm:t>
    </dgm:pt>
    <dgm:pt modelId="{E01F7E36-647B-4F90-A89A-67407CCA2217}" type="sibTrans" cxnId="{0900565C-1ABB-4350-9E5A-E8CC79EE6476}">
      <dgm:prSet/>
      <dgm:spPr/>
      <dgm:t>
        <a:bodyPr/>
        <a:lstStyle/>
        <a:p>
          <a:endParaRPr lang="en-US"/>
        </a:p>
      </dgm:t>
    </dgm:pt>
    <dgm:pt modelId="{BAF40EC9-8D26-48BF-B307-0CE69FA8F80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Focusing resources on value adding actions.</a:t>
          </a:r>
        </a:p>
      </dgm:t>
    </dgm:pt>
    <dgm:pt modelId="{2DB79B54-4C3B-4ABC-BF5E-15C11CE38D8F}" type="parTrans" cxnId="{FA1F6182-0588-4A44-95C2-DB2A963A8C23}">
      <dgm:prSet/>
      <dgm:spPr/>
      <dgm:t>
        <a:bodyPr/>
        <a:lstStyle/>
        <a:p>
          <a:endParaRPr lang="en-US"/>
        </a:p>
      </dgm:t>
    </dgm:pt>
    <dgm:pt modelId="{5E9A7616-44D9-40EF-91DB-773C99F4E9FC}" type="sibTrans" cxnId="{FA1F6182-0588-4A44-95C2-DB2A963A8C23}">
      <dgm:prSet/>
      <dgm:spPr/>
      <dgm:t>
        <a:bodyPr/>
        <a:lstStyle/>
        <a:p>
          <a:endParaRPr lang="en-US"/>
        </a:p>
      </dgm:t>
    </dgm:pt>
    <dgm:pt modelId="{4BC53F12-1E4B-4436-BD08-6757EEBEEDD8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/>
            <a:t>Overview of </a:t>
          </a:r>
          <a:r>
            <a:rPr lang="en-US" dirty="0">
              <a:latin typeface="Grandview"/>
            </a:rPr>
            <a:t>Hoshin, Value</a:t>
          </a:r>
          <a:r>
            <a:rPr lang="en-US" dirty="0"/>
            <a:t> Stream Mapping, Kaizen &amp; Kanban.</a:t>
          </a:r>
        </a:p>
      </dgm:t>
    </dgm:pt>
    <dgm:pt modelId="{EE06EB82-A7B4-476A-9B8D-42DBE5242AE9}" type="parTrans" cxnId="{51F7E19A-B051-4D3D-9890-0ABD9D66490C}">
      <dgm:prSet/>
      <dgm:spPr/>
      <dgm:t>
        <a:bodyPr/>
        <a:lstStyle/>
        <a:p>
          <a:endParaRPr lang="en-US"/>
        </a:p>
      </dgm:t>
    </dgm:pt>
    <dgm:pt modelId="{4DFCF581-9310-451B-9809-0172F4C5EF78}" type="sibTrans" cxnId="{51F7E19A-B051-4D3D-9890-0ABD9D66490C}">
      <dgm:prSet/>
      <dgm:spPr/>
      <dgm:t>
        <a:bodyPr/>
        <a:lstStyle/>
        <a:p>
          <a:endParaRPr lang="en-US"/>
        </a:p>
      </dgm:t>
    </dgm:pt>
    <dgm:pt modelId="{9D13641A-EA0B-48D0-96C8-D3882B628078}" type="pres">
      <dgm:prSet presAssocID="{2B0BA49D-ED23-445E-947C-97B6048F7A63}" presName="root" presStyleCnt="0">
        <dgm:presLayoutVars>
          <dgm:dir/>
          <dgm:resizeHandles val="exact"/>
        </dgm:presLayoutVars>
      </dgm:prSet>
      <dgm:spPr/>
    </dgm:pt>
    <dgm:pt modelId="{2769D9D2-AA27-4E04-B7D2-3F4FAD4E6957}" type="pres">
      <dgm:prSet presAssocID="{5C586BD8-2C05-4632-95D4-196D02F56C53}" presName="compNode" presStyleCnt="0"/>
      <dgm:spPr/>
    </dgm:pt>
    <dgm:pt modelId="{1A8BD69F-0F30-4BFF-BCE0-392A023E446A}" type="pres">
      <dgm:prSet presAssocID="{5C586BD8-2C05-4632-95D4-196D02F56C53}" presName="bgRect" presStyleLbl="bgShp" presStyleIdx="0" presStyleCnt="3"/>
      <dgm:spPr/>
    </dgm:pt>
    <dgm:pt modelId="{E470434F-A317-42F6-AB76-7E46C267D9F6}" type="pres">
      <dgm:prSet presAssocID="{5C586BD8-2C05-4632-95D4-196D02F56C5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3662A987-B5EF-409D-81DE-00906C44E9D2}" type="pres">
      <dgm:prSet presAssocID="{5C586BD8-2C05-4632-95D4-196D02F56C53}" presName="spaceRect" presStyleCnt="0"/>
      <dgm:spPr/>
    </dgm:pt>
    <dgm:pt modelId="{712C9436-A4CA-4188-AB91-20993DBC7609}" type="pres">
      <dgm:prSet presAssocID="{5C586BD8-2C05-4632-95D4-196D02F56C53}" presName="parTx" presStyleLbl="revTx" presStyleIdx="0" presStyleCnt="3">
        <dgm:presLayoutVars>
          <dgm:chMax val="0"/>
          <dgm:chPref val="0"/>
        </dgm:presLayoutVars>
      </dgm:prSet>
      <dgm:spPr/>
    </dgm:pt>
    <dgm:pt modelId="{F2024AD4-42F5-4EBA-8890-A6376B35EC63}" type="pres">
      <dgm:prSet presAssocID="{E01F7E36-647B-4F90-A89A-67407CCA2217}" presName="sibTrans" presStyleCnt="0"/>
      <dgm:spPr/>
    </dgm:pt>
    <dgm:pt modelId="{1DC13FE5-759D-421E-9BFC-957E7ADEA709}" type="pres">
      <dgm:prSet presAssocID="{BAF40EC9-8D26-48BF-B307-0CE69FA8F808}" presName="compNode" presStyleCnt="0"/>
      <dgm:spPr/>
    </dgm:pt>
    <dgm:pt modelId="{1FCF4746-BC34-489F-BAA2-2F2355B4ED2E}" type="pres">
      <dgm:prSet presAssocID="{BAF40EC9-8D26-48BF-B307-0CE69FA8F808}" presName="bgRect" presStyleLbl="bgShp" presStyleIdx="1" presStyleCnt="3"/>
      <dgm:spPr/>
    </dgm:pt>
    <dgm:pt modelId="{D21B182B-A9F2-4801-A4B5-729ED1052E9B}" type="pres">
      <dgm:prSet presAssocID="{BAF40EC9-8D26-48BF-B307-0CE69FA8F80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90005CAE-8E85-487E-8AD7-26321A5101FD}" type="pres">
      <dgm:prSet presAssocID="{BAF40EC9-8D26-48BF-B307-0CE69FA8F808}" presName="spaceRect" presStyleCnt="0"/>
      <dgm:spPr/>
    </dgm:pt>
    <dgm:pt modelId="{B431EF15-2835-4323-8EBC-AB87C512F1AD}" type="pres">
      <dgm:prSet presAssocID="{BAF40EC9-8D26-48BF-B307-0CE69FA8F808}" presName="parTx" presStyleLbl="revTx" presStyleIdx="1" presStyleCnt="3">
        <dgm:presLayoutVars>
          <dgm:chMax val="0"/>
          <dgm:chPref val="0"/>
        </dgm:presLayoutVars>
      </dgm:prSet>
      <dgm:spPr/>
    </dgm:pt>
    <dgm:pt modelId="{2CD38DE7-B15F-4FA0-8D03-7010CB8A8DBF}" type="pres">
      <dgm:prSet presAssocID="{5E9A7616-44D9-40EF-91DB-773C99F4E9FC}" presName="sibTrans" presStyleCnt="0"/>
      <dgm:spPr/>
    </dgm:pt>
    <dgm:pt modelId="{DA0C266A-145B-42D6-A46D-97B0947EF620}" type="pres">
      <dgm:prSet presAssocID="{4BC53F12-1E4B-4436-BD08-6757EEBEEDD8}" presName="compNode" presStyleCnt="0"/>
      <dgm:spPr/>
    </dgm:pt>
    <dgm:pt modelId="{096A22A0-0F0B-4766-A021-D3D990579AAC}" type="pres">
      <dgm:prSet presAssocID="{4BC53F12-1E4B-4436-BD08-6757EEBEEDD8}" presName="bgRect" presStyleLbl="bgShp" presStyleIdx="2" presStyleCnt="3"/>
      <dgm:spPr/>
    </dgm:pt>
    <dgm:pt modelId="{3CD57F68-002A-4AD9-A795-5205B0D94B27}" type="pres">
      <dgm:prSet presAssocID="{4BC53F12-1E4B-4436-BD08-6757EEBEEDD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cket knife with solid fill"/>
        </a:ext>
      </dgm:extLst>
    </dgm:pt>
    <dgm:pt modelId="{FDA872D2-E5C3-4DFE-83B6-F1CDE614632E}" type="pres">
      <dgm:prSet presAssocID="{4BC53F12-1E4B-4436-BD08-6757EEBEEDD8}" presName="spaceRect" presStyleCnt="0"/>
      <dgm:spPr/>
    </dgm:pt>
    <dgm:pt modelId="{27AF1FE6-F00A-4F21-845D-43885F7D068E}" type="pres">
      <dgm:prSet presAssocID="{4BC53F12-1E4B-4436-BD08-6757EEBEEDD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900565C-1ABB-4350-9E5A-E8CC79EE6476}" srcId="{2B0BA49D-ED23-445E-947C-97B6048F7A63}" destId="{5C586BD8-2C05-4632-95D4-196D02F56C53}" srcOrd="0" destOrd="0" parTransId="{D16EA85D-70E3-41AB-9559-971860DDA304}" sibTransId="{E01F7E36-647B-4F90-A89A-67407CCA2217}"/>
    <dgm:cxn modelId="{9521AF43-95A8-43F1-9113-48C425AF7D50}" type="presOf" srcId="{BAF40EC9-8D26-48BF-B307-0CE69FA8F808}" destId="{B431EF15-2835-4323-8EBC-AB87C512F1AD}" srcOrd="0" destOrd="0" presId="urn:microsoft.com/office/officeart/2018/2/layout/IconVerticalSolidList"/>
    <dgm:cxn modelId="{F0534966-42B0-403E-9F51-89E052B98B26}" type="presOf" srcId="{5C586BD8-2C05-4632-95D4-196D02F56C53}" destId="{712C9436-A4CA-4188-AB91-20993DBC7609}" srcOrd="0" destOrd="0" presId="urn:microsoft.com/office/officeart/2018/2/layout/IconVerticalSolidList"/>
    <dgm:cxn modelId="{B0A93353-4B3C-46DF-A829-388707CD2F2A}" type="presOf" srcId="{4BC53F12-1E4B-4436-BD08-6757EEBEEDD8}" destId="{27AF1FE6-F00A-4F21-845D-43885F7D068E}" srcOrd="0" destOrd="0" presId="urn:microsoft.com/office/officeart/2018/2/layout/IconVerticalSolidList"/>
    <dgm:cxn modelId="{FA1F6182-0588-4A44-95C2-DB2A963A8C23}" srcId="{2B0BA49D-ED23-445E-947C-97B6048F7A63}" destId="{BAF40EC9-8D26-48BF-B307-0CE69FA8F808}" srcOrd="1" destOrd="0" parTransId="{2DB79B54-4C3B-4ABC-BF5E-15C11CE38D8F}" sibTransId="{5E9A7616-44D9-40EF-91DB-773C99F4E9FC}"/>
    <dgm:cxn modelId="{51F7E19A-B051-4D3D-9890-0ABD9D66490C}" srcId="{2B0BA49D-ED23-445E-947C-97B6048F7A63}" destId="{4BC53F12-1E4B-4436-BD08-6757EEBEEDD8}" srcOrd="2" destOrd="0" parTransId="{EE06EB82-A7B4-476A-9B8D-42DBE5242AE9}" sibTransId="{4DFCF581-9310-451B-9809-0172F4C5EF78}"/>
    <dgm:cxn modelId="{97582CB8-286B-4C73-B07E-5821D4CD3356}" type="presOf" srcId="{2B0BA49D-ED23-445E-947C-97B6048F7A63}" destId="{9D13641A-EA0B-48D0-96C8-D3882B628078}" srcOrd="0" destOrd="0" presId="urn:microsoft.com/office/officeart/2018/2/layout/IconVerticalSolidList"/>
    <dgm:cxn modelId="{C4CDB40B-CDF3-450D-BD52-85B340DDD75F}" type="presParOf" srcId="{9D13641A-EA0B-48D0-96C8-D3882B628078}" destId="{2769D9D2-AA27-4E04-B7D2-3F4FAD4E6957}" srcOrd="0" destOrd="0" presId="urn:microsoft.com/office/officeart/2018/2/layout/IconVerticalSolidList"/>
    <dgm:cxn modelId="{6D951DA2-226E-41E7-AA0B-880BC35989B3}" type="presParOf" srcId="{2769D9D2-AA27-4E04-B7D2-3F4FAD4E6957}" destId="{1A8BD69F-0F30-4BFF-BCE0-392A023E446A}" srcOrd="0" destOrd="0" presId="urn:microsoft.com/office/officeart/2018/2/layout/IconVerticalSolidList"/>
    <dgm:cxn modelId="{8EDBCCDD-E615-4176-9A8F-341FDAE5AAA9}" type="presParOf" srcId="{2769D9D2-AA27-4E04-B7D2-3F4FAD4E6957}" destId="{E470434F-A317-42F6-AB76-7E46C267D9F6}" srcOrd="1" destOrd="0" presId="urn:microsoft.com/office/officeart/2018/2/layout/IconVerticalSolidList"/>
    <dgm:cxn modelId="{6B2EB326-BDA1-46B0-909F-188F5845EDA3}" type="presParOf" srcId="{2769D9D2-AA27-4E04-B7D2-3F4FAD4E6957}" destId="{3662A987-B5EF-409D-81DE-00906C44E9D2}" srcOrd="2" destOrd="0" presId="urn:microsoft.com/office/officeart/2018/2/layout/IconVerticalSolidList"/>
    <dgm:cxn modelId="{D83E60CC-4E3C-4A48-A6FE-404D8467C4A5}" type="presParOf" srcId="{2769D9D2-AA27-4E04-B7D2-3F4FAD4E6957}" destId="{712C9436-A4CA-4188-AB91-20993DBC7609}" srcOrd="3" destOrd="0" presId="urn:microsoft.com/office/officeart/2018/2/layout/IconVerticalSolidList"/>
    <dgm:cxn modelId="{28B60E54-453D-40A8-BA3E-C079FE50CAC7}" type="presParOf" srcId="{9D13641A-EA0B-48D0-96C8-D3882B628078}" destId="{F2024AD4-42F5-4EBA-8890-A6376B35EC63}" srcOrd="1" destOrd="0" presId="urn:microsoft.com/office/officeart/2018/2/layout/IconVerticalSolidList"/>
    <dgm:cxn modelId="{7A2364B3-E584-4210-960B-8C48F9303765}" type="presParOf" srcId="{9D13641A-EA0B-48D0-96C8-D3882B628078}" destId="{1DC13FE5-759D-421E-9BFC-957E7ADEA709}" srcOrd="2" destOrd="0" presId="urn:microsoft.com/office/officeart/2018/2/layout/IconVerticalSolidList"/>
    <dgm:cxn modelId="{C3179E9A-7CA6-4402-B2C8-5564003FDF20}" type="presParOf" srcId="{1DC13FE5-759D-421E-9BFC-957E7ADEA709}" destId="{1FCF4746-BC34-489F-BAA2-2F2355B4ED2E}" srcOrd="0" destOrd="0" presId="urn:microsoft.com/office/officeart/2018/2/layout/IconVerticalSolidList"/>
    <dgm:cxn modelId="{29C1B7E7-6B57-48FF-BF51-4AE2274F3A6D}" type="presParOf" srcId="{1DC13FE5-759D-421E-9BFC-957E7ADEA709}" destId="{D21B182B-A9F2-4801-A4B5-729ED1052E9B}" srcOrd="1" destOrd="0" presId="urn:microsoft.com/office/officeart/2018/2/layout/IconVerticalSolidList"/>
    <dgm:cxn modelId="{19090ACC-1D53-4548-B178-F1EC12AB315C}" type="presParOf" srcId="{1DC13FE5-759D-421E-9BFC-957E7ADEA709}" destId="{90005CAE-8E85-487E-8AD7-26321A5101FD}" srcOrd="2" destOrd="0" presId="urn:microsoft.com/office/officeart/2018/2/layout/IconVerticalSolidList"/>
    <dgm:cxn modelId="{A38F5079-BD92-4E2D-8C1B-B654E424DC8F}" type="presParOf" srcId="{1DC13FE5-759D-421E-9BFC-957E7ADEA709}" destId="{B431EF15-2835-4323-8EBC-AB87C512F1AD}" srcOrd="3" destOrd="0" presId="urn:microsoft.com/office/officeart/2018/2/layout/IconVerticalSolidList"/>
    <dgm:cxn modelId="{CB89BDDC-3ABB-4C0B-AEBD-AB01D946E843}" type="presParOf" srcId="{9D13641A-EA0B-48D0-96C8-D3882B628078}" destId="{2CD38DE7-B15F-4FA0-8D03-7010CB8A8DBF}" srcOrd="3" destOrd="0" presId="urn:microsoft.com/office/officeart/2018/2/layout/IconVerticalSolidList"/>
    <dgm:cxn modelId="{F8DE0BB6-8E75-4B91-9200-848C9FE7742B}" type="presParOf" srcId="{9D13641A-EA0B-48D0-96C8-D3882B628078}" destId="{DA0C266A-145B-42D6-A46D-97B0947EF620}" srcOrd="4" destOrd="0" presId="urn:microsoft.com/office/officeart/2018/2/layout/IconVerticalSolidList"/>
    <dgm:cxn modelId="{A05DDDB4-65F7-41AB-ABF3-CD4906B5D6AC}" type="presParOf" srcId="{DA0C266A-145B-42D6-A46D-97B0947EF620}" destId="{096A22A0-0F0B-4766-A021-D3D990579AAC}" srcOrd="0" destOrd="0" presId="urn:microsoft.com/office/officeart/2018/2/layout/IconVerticalSolidList"/>
    <dgm:cxn modelId="{62D3422D-C97A-4897-8797-EEB0DA1B2655}" type="presParOf" srcId="{DA0C266A-145B-42D6-A46D-97B0947EF620}" destId="{3CD57F68-002A-4AD9-A795-5205B0D94B27}" srcOrd="1" destOrd="0" presId="urn:microsoft.com/office/officeart/2018/2/layout/IconVerticalSolidList"/>
    <dgm:cxn modelId="{86F2D376-39C2-4EE0-BDB4-F7F4CB798471}" type="presParOf" srcId="{DA0C266A-145B-42D6-A46D-97B0947EF620}" destId="{FDA872D2-E5C3-4DFE-83B6-F1CDE614632E}" srcOrd="2" destOrd="0" presId="urn:microsoft.com/office/officeart/2018/2/layout/IconVerticalSolidList"/>
    <dgm:cxn modelId="{1147BDCA-4F26-47E9-941E-359E52272260}" type="presParOf" srcId="{DA0C266A-145B-42D6-A46D-97B0947EF620}" destId="{27AF1FE6-F00A-4F21-845D-43885F7D068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DFBF33-9B12-49EB-83F6-63D1E6547C5C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1E4BD4A-6214-4730-80A4-76A865182082}">
      <dgm:prSet/>
      <dgm:spPr/>
      <dgm:t>
        <a:bodyPr/>
        <a:lstStyle/>
        <a:p>
          <a:r>
            <a:rPr lang="en-US" dirty="0"/>
            <a:t>Core concept:</a:t>
          </a:r>
        </a:p>
      </dgm:t>
    </dgm:pt>
    <dgm:pt modelId="{4FE145E4-58F2-4EAC-83A0-36B8F518EA78}" type="parTrans" cxnId="{A1CF019F-AF2C-4BD6-859A-6B672999A00F}">
      <dgm:prSet/>
      <dgm:spPr/>
      <dgm:t>
        <a:bodyPr/>
        <a:lstStyle/>
        <a:p>
          <a:endParaRPr lang="en-US"/>
        </a:p>
      </dgm:t>
    </dgm:pt>
    <dgm:pt modelId="{1CF4196B-E2A4-4C08-9864-7BBA15B963F8}" type="sibTrans" cxnId="{A1CF019F-AF2C-4BD6-859A-6B672999A00F}">
      <dgm:prSet/>
      <dgm:spPr/>
      <dgm:t>
        <a:bodyPr/>
        <a:lstStyle/>
        <a:p>
          <a:endParaRPr lang="en-US"/>
        </a:p>
      </dgm:t>
    </dgm:pt>
    <dgm:pt modelId="{BCB3B5F8-5C21-4274-A383-B5F53E4E7CB1}">
      <dgm:prSet/>
      <dgm:spPr/>
      <dgm:t>
        <a:bodyPr/>
        <a:lstStyle/>
        <a:p>
          <a:r>
            <a:rPr lang="en-US"/>
            <a:t>Principles:</a:t>
          </a:r>
        </a:p>
      </dgm:t>
    </dgm:pt>
    <dgm:pt modelId="{4BCCC798-BA3D-43D0-8669-0AD6D503DB1D}" type="parTrans" cxnId="{9BC758AE-528E-44DA-805F-FE0262C6BCB7}">
      <dgm:prSet/>
      <dgm:spPr/>
      <dgm:t>
        <a:bodyPr/>
        <a:lstStyle/>
        <a:p>
          <a:endParaRPr lang="en-US"/>
        </a:p>
      </dgm:t>
    </dgm:pt>
    <dgm:pt modelId="{33CA2928-D726-4C92-8959-D4242306A029}" type="sibTrans" cxnId="{9BC758AE-528E-44DA-805F-FE0262C6BCB7}">
      <dgm:prSet/>
      <dgm:spPr/>
      <dgm:t>
        <a:bodyPr/>
        <a:lstStyle/>
        <a:p>
          <a:endParaRPr lang="en-US"/>
        </a:p>
      </dgm:t>
    </dgm:pt>
    <dgm:pt modelId="{600DC2CD-ACD3-443F-AAAA-26C42D249B7B}">
      <dgm:prSet/>
      <dgm:spPr/>
      <dgm:t>
        <a:bodyPr/>
        <a:lstStyle/>
        <a:p>
          <a:r>
            <a:rPr lang="en-US" dirty="0"/>
            <a:t>Identify value-adding and non-value-adding marketing activities to enhance efficiency and terminate waste.</a:t>
          </a:r>
        </a:p>
      </dgm:t>
    </dgm:pt>
    <dgm:pt modelId="{7DFF3AF3-ED12-46B2-B21D-E2DE35ACDD16}" type="parTrans" cxnId="{2AFD8E49-BDFE-45C8-A906-4A1F87E8367F}">
      <dgm:prSet/>
      <dgm:spPr/>
      <dgm:t>
        <a:bodyPr/>
        <a:lstStyle/>
        <a:p>
          <a:endParaRPr lang="en-US"/>
        </a:p>
      </dgm:t>
    </dgm:pt>
    <dgm:pt modelId="{5AB0A39F-A6AF-45A8-B60D-091671E0423C}" type="sibTrans" cxnId="{2AFD8E49-BDFE-45C8-A906-4A1F87E8367F}">
      <dgm:prSet/>
      <dgm:spPr/>
      <dgm:t>
        <a:bodyPr/>
        <a:lstStyle/>
        <a:p>
          <a:endParaRPr lang="en-US"/>
        </a:p>
      </dgm:t>
    </dgm:pt>
    <dgm:pt modelId="{958DF2C2-EF95-47A9-AE18-D979B148CB7F}">
      <dgm:prSet/>
      <dgm:spPr/>
      <dgm:t>
        <a:bodyPr/>
        <a:lstStyle/>
        <a:p>
          <a:r>
            <a:rPr lang="en-US" dirty="0"/>
            <a:t>Methods:</a:t>
          </a:r>
        </a:p>
      </dgm:t>
    </dgm:pt>
    <dgm:pt modelId="{FB8AEC5C-F937-498B-8242-53595F83CEF7}" type="parTrans" cxnId="{A39C3EC7-868B-49A4-9678-FFF9A80DA08E}">
      <dgm:prSet/>
      <dgm:spPr/>
      <dgm:t>
        <a:bodyPr/>
        <a:lstStyle/>
        <a:p>
          <a:endParaRPr lang="en-US"/>
        </a:p>
      </dgm:t>
    </dgm:pt>
    <dgm:pt modelId="{36A14004-3936-490A-952A-40BB94EA7FAF}" type="sibTrans" cxnId="{A39C3EC7-868B-49A4-9678-FFF9A80DA08E}">
      <dgm:prSet/>
      <dgm:spPr/>
      <dgm:t>
        <a:bodyPr/>
        <a:lstStyle/>
        <a:p>
          <a:endParaRPr lang="en-US"/>
        </a:p>
      </dgm:t>
    </dgm:pt>
    <dgm:pt modelId="{6CF7239A-4166-43FD-93EA-CC63F6EFFA63}">
      <dgm:prSet/>
      <dgm:spPr/>
      <dgm:t>
        <a:bodyPr/>
        <a:lstStyle/>
        <a:p>
          <a:r>
            <a:rPr lang="en-US" dirty="0"/>
            <a:t>Leveraging data systems to measure added value/loyalty per marketing interaction/consumption/technology.</a:t>
          </a:r>
        </a:p>
      </dgm:t>
    </dgm:pt>
    <dgm:pt modelId="{CD31A0A7-4C7B-4CD1-BC40-FA9917870D3A}" type="parTrans" cxnId="{5FB9F24A-2B1F-4416-B2F4-A034506D6FB0}">
      <dgm:prSet/>
      <dgm:spPr/>
      <dgm:t>
        <a:bodyPr/>
        <a:lstStyle/>
        <a:p>
          <a:endParaRPr lang="en-US"/>
        </a:p>
      </dgm:t>
    </dgm:pt>
    <dgm:pt modelId="{2E6A07A6-78CC-41BF-A97C-605DE5E58334}" type="sibTrans" cxnId="{5FB9F24A-2B1F-4416-B2F4-A034506D6FB0}">
      <dgm:prSet/>
      <dgm:spPr/>
      <dgm:t>
        <a:bodyPr/>
        <a:lstStyle/>
        <a:p>
          <a:endParaRPr lang="en-US"/>
        </a:p>
      </dgm:t>
    </dgm:pt>
    <dgm:pt modelId="{251B1700-3352-4EF0-B6FC-7541C7B3661C}">
      <dgm:prSet/>
      <dgm:spPr/>
      <dgm:t>
        <a:bodyPr/>
        <a:lstStyle/>
        <a:p>
          <a:r>
            <a:rPr lang="en-US" dirty="0"/>
            <a:t>Streamlining processes to maximize efficiency.</a:t>
          </a:r>
        </a:p>
      </dgm:t>
    </dgm:pt>
    <dgm:pt modelId="{4FE10376-3C77-472F-BD46-D4AA9456F36B}" type="parTrans" cxnId="{F966CBB0-C21B-4E4B-AE77-BB9F2120051E}">
      <dgm:prSet/>
      <dgm:spPr/>
      <dgm:t>
        <a:bodyPr/>
        <a:lstStyle/>
        <a:p>
          <a:endParaRPr lang="en-US"/>
        </a:p>
      </dgm:t>
    </dgm:pt>
    <dgm:pt modelId="{474D3100-B777-4777-822F-CAD9B2C8CE06}" type="sibTrans" cxnId="{F966CBB0-C21B-4E4B-AE77-BB9F2120051E}">
      <dgm:prSet/>
      <dgm:spPr/>
      <dgm:t>
        <a:bodyPr/>
        <a:lstStyle/>
        <a:p>
          <a:endParaRPr lang="en-US"/>
        </a:p>
      </dgm:t>
    </dgm:pt>
    <dgm:pt modelId="{49057D03-23DA-4B73-B1D6-EF36FBC3AA4F}" type="pres">
      <dgm:prSet presAssocID="{DFDFBF33-9B12-49EB-83F6-63D1E6547C5C}" presName="linear" presStyleCnt="0">
        <dgm:presLayoutVars>
          <dgm:dir/>
          <dgm:animLvl val="lvl"/>
          <dgm:resizeHandles val="exact"/>
        </dgm:presLayoutVars>
      </dgm:prSet>
      <dgm:spPr/>
    </dgm:pt>
    <dgm:pt modelId="{4E669EAF-14A1-4D42-9FA5-8A5EDF008049}" type="pres">
      <dgm:prSet presAssocID="{31E4BD4A-6214-4730-80A4-76A865182082}" presName="parentLin" presStyleCnt="0"/>
      <dgm:spPr/>
    </dgm:pt>
    <dgm:pt modelId="{C88A95EB-2A87-4D27-8277-394D8B20A35C}" type="pres">
      <dgm:prSet presAssocID="{31E4BD4A-6214-4730-80A4-76A865182082}" presName="parentLeftMargin" presStyleLbl="node1" presStyleIdx="0" presStyleCnt="3"/>
      <dgm:spPr/>
    </dgm:pt>
    <dgm:pt modelId="{4D150DAF-2FF4-481A-AA74-9300CD79DF5B}" type="pres">
      <dgm:prSet presAssocID="{31E4BD4A-6214-4730-80A4-76A86518208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A96424D-60CB-44DF-82E6-ED8E5950337C}" type="pres">
      <dgm:prSet presAssocID="{31E4BD4A-6214-4730-80A4-76A865182082}" presName="negativeSpace" presStyleCnt="0"/>
      <dgm:spPr/>
    </dgm:pt>
    <dgm:pt modelId="{26C9C346-BDD3-4F8F-AEE5-745A69C15971}" type="pres">
      <dgm:prSet presAssocID="{31E4BD4A-6214-4730-80A4-76A865182082}" presName="childText" presStyleLbl="conFgAcc1" presStyleIdx="0" presStyleCnt="3">
        <dgm:presLayoutVars>
          <dgm:bulletEnabled val="1"/>
        </dgm:presLayoutVars>
      </dgm:prSet>
      <dgm:spPr/>
    </dgm:pt>
    <dgm:pt modelId="{022A367A-3B94-4F46-96E9-A4CEF36BF662}" type="pres">
      <dgm:prSet presAssocID="{1CF4196B-E2A4-4C08-9864-7BBA15B963F8}" presName="spaceBetweenRectangles" presStyleCnt="0"/>
      <dgm:spPr/>
    </dgm:pt>
    <dgm:pt modelId="{75D520E6-3876-4CF8-84F7-FD2EA1DBBFB7}" type="pres">
      <dgm:prSet presAssocID="{BCB3B5F8-5C21-4274-A383-B5F53E4E7CB1}" presName="parentLin" presStyleCnt="0"/>
      <dgm:spPr/>
    </dgm:pt>
    <dgm:pt modelId="{79521182-E5A6-4866-9140-EFABCD920492}" type="pres">
      <dgm:prSet presAssocID="{BCB3B5F8-5C21-4274-A383-B5F53E4E7CB1}" presName="parentLeftMargin" presStyleLbl="node1" presStyleIdx="0" presStyleCnt="3"/>
      <dgm:spPr/>
    </dgm:pt>
    <dgm:pt modelId="{88CA1396-EA59-4703-977F-FD5295940BED}" type="pres">
      <dgm:prSet presAssocID="{BCB3B5F8-5C21-4274-A383-B5F53E4E7CB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E61D31C-3360-4E89-ABF6-E502B2C47FA5}" type="pres">
      <dgm:prSet presAssocID="{BCB3B5F8-5C21-4274-A383-B5F53E4E7CB1}" presName="negativeSpace" presStyleCnt="0"/>
      <dgm:spPr/>
    </dgm:pt>
    <dgm:pt modelId="{EA722E47-84E6-4240-808C-F022F2246C5D}" type="pres">
      <dgm:prSet presAssocID="{BCB3B5F8-5C21-4274-A383-B5F53E4E7CB1}" presName="childText" presStyleLbl="conFgAcc1" presStyleIdx="1" presStyleCnt="3">
        <dgm:presLayoutVars>
          <dgm:bulletEnabled val="1"/>
        </dgm:presLayoutVars>
      </dgm:prSet>
      <dgm:spPr/>
    </dgm:pt>
    <dgm:pt modelId="{E0DA88FF-55CF-4ED3-90A5-024791BFB6F1}" type="pres">
      <dgm:prSet presAssocID="{33CA2928-D726-4C92-8959-D4242306A029}" presName="spaceBetweenRectangles" presStyleCnt="0"/>
      <dgm:spPr/>
    </dgm:pt>
    <dgm:pt modelId="{6EEAC6F2-69A1-4048-96A8-53A505556644}" type="pres">
      <dgm:prSet presAssocID="{958DF2C2-EF95-47A9-AE18-D979B148CB7F}" presName="parentLin" presStyleCnt="0"/>
      <dgm:spPr/>
    </dgm:pt>
    <dgm:pt modelId="{A2F60005-98F9-4E8C-BDEF-943F05DF3785}" type="pres">
      <dgm:prSet presAssocID="{958DF2C2-EF95-47A9-AE18-D979B148CB7F}" presName="parentLeftMargin" presStyleLbl="node1" presStyleIdx="1" presStyleCnt="3"/>
      <dgm:spPr/>
    </dgm:pt>
    <dgm:pt modelId="{01CEADB8-D5D9-4604-82F6-F521B213D5E9}" type="pres">
      <dgm:prSet presAssocID="{958DF2C2-EF95-47A9-AE18-D979B148CB7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3E87903-3C25-445F-86B5-1ED21B53F0C8}" type="pres">
      <dgm:prSet presAssocID="{958DF2C2-EF95-47A9-AE18-D979B148CB7F}" presName="negativeSpace" presStyleCnt="0"/>
      <dgm:spPr/>
    </dgm:pt>
    <dgm:pt modelId="{128E471C-8605-4D69-A3D6-E764E7633C7A}" type="pres">
      <dgm:prSet presAssocID="{958DF2C2-EF95-47A9-AE18-D979B148CB7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0809427-666B-4857-9921-66441934CB14}" type="presOf" srcId="{BCB3B5F8-5C21-4274-A383-B5F53E4E7CB1}" destId="{88CA1396-EA59-4703-977F-FD5295940BED}" srcOrd="1" destOrd="0" presId="urn:microsoft.com/office/officeart/2005/8/layout/list1"/>
    <dgm:cxn modelId="{D2991239-74C0-42EC-8B9B-2161BEA0EAAA}" type="presOf" srcId="{31E4BD4A-6214-4730-80A4-76A865182082}" destId="{4D150DAF-2FF4-481A-AA74-9300CD79DF5B}" srcOrd="1" destOrd="0" presId="urn:microsoft.com/office/officeart/2005/8/layout/list1"/>
    <dgm:cxn modelId="{F98E4F62-96DA-4BC4-910D-6C691E600F45}" type="presOf" srcId="{31E4BD4A-6214-4730-80A4-76A865182082}" destId="{C88A95EB-2A87-4D27-8277-394D8B20A35C}" srcOrd="0" destOrd="0" presId="urn:microsoft.com/office/officeart/2005/8/layout/list1"/>
    <dgm:cxn modelId="{2AFD8E49-BDFE-45C8-A906-4A1F87E8367F}" srcId="{BCB3B5F8-5C21-4274-A383-B5F53E4E7CB1}" destId="{600DC2CD-ACD3-443F-AAAA-26C42D249B7B}" srcOrd="0" destOrd="0" parTransId="{7DFF3AF3-ED12-46B2-B21D-E2DE35ACDD16}" sibTransId="{5AB0A39F-A6AF-45A8-B60D-091671E0423C}"/>
    <dgm:cxn modelId="{5FB9F24A-2B1F-4416-B2F4-A034506D6FB0}" srcId="{958DF2C2-EF95-47A9-AE18-D979B148CB7F}" destId="{6CF7239A-4166-43FD-93EA-CC63F6EFFA63}" srcOrd="0" destOrd="0" parTransId="{CD31A0A7-4C7B-4CD1-BC40-FA9917870D3A}" sibTransId="{2E6A07A6-78CC-41BF-A97C-605DE5E58334}"/>
    <dgm:cxn modelId="{E4130A6C-DB25-44D6-837F-FB5FDD2260F9}" type="presOf" srcId="{958DF2C2-EF95-47A9-AE18-D979B148CB7F}" destId="{01CEADB8-D5D9-4604-82F6-F521B213D5E9}" srcOrd="1" destOrd="0" presId="urn:microsoft.com/office/officeart/2005/8/layout/list1"/>
    <dgm:cxn modelId="{B5FDA84E-384C-426A-9ABC-10C086B33966}" type="presOf" srcId="{BCB3B5F8-5C21-4274-A383-B5F53E4E7CB1}" destId="{79521182-E5A6-4866-9140-EFABCD920492}" srcOrd="0" destOrd="0" presId="urn:microsoft.com/office/officeart/2005/8/layout/list1"/>
    <dgm:cxn modelId="{C6B3CD72-331B-4F79-A4E5-F138FE99589D}" type="presOf" srcId="{600DC2CD-ACD3-443F-AAAA-26C42D249B7B}" destId="{EA722E47-84E6-4240-808C-F022F2246C5D}" srcOrd="0" destOrd="0" presId="urn:microsoft.com/office/officeart/2005/8/layout/list1"/>
    <dgm:cxn modelId="{0046E394-F336-4BC0-878B-089A054C4803}" type="presOf" srcId="{251B1700-3352-4EF0-B6FC-7541C7B3661C}" destId="{26C9C346-BDD3-4F8F-AEE5-745A69C15971}" srcOrd="0" destOrd="0" presId="urn:microsoft.com/office/officeart/2005/8/layout/list1"/>
    <dgm:cxn modelId="{A1CF019F-AF2C-4BD6-859A-6B672999A00F}" srcId="{DFDFBF33-9B12-49EB-83F6-63D1E6547C5C}" destId="{31E4BD4A-6214-4730-80A4-76A865182082}" srcOrd="0" destOrd="0" parTransId="{4FE145E4-58F2-4EAC-83A0-36B8F518EA78}" sibTransId="{1CF4196B-E2A4-4C08-9864-7BBA15B963F8}"/>
    <dgm:cxn modelId="{11610E9F-BA3E-4AD2-94E8-232C74001A49}" type="presOf" srcId="{6CF7239A-4166-43FD-93EA-CC63F6EFFA63}" destId="{128E471C-8605-4D69-A3D6-E764E7633C7A}" srcOrd="0" destOrd="0" presId="urn:microsoft.com/office/officeart/2005/8/layout/list1"/>
    <dgm:cxn modelId="{9BC758AE-528E-44DA-805F-FE0262C6BCB7}" srcId="{DFDFBF33-9B12-49EB-83F6-63D1E6547C5C}" destId="{BCB3B5F8-5C21-4274-A383-B5F53E4E7CB1}" srcOrd="1" destOrd="0" parTransId="{4BCCC798-BA3D-43D0-8669-0AD6D503DB1D}" sibTransId="{33CA2928-D726-4C92-8959-D4242306A029}"/>
    <dgm:cxn modelId="{F966CBB0-C21B-4E4B-AE77-BB9F2120051E}" srcId="{31E4BD4A-6214-4730-80A4-76A865182082}" destId="{251B1700-3352-4EF0-B6FC-7541C7B3661C}" srcOrd="0" destOrd="0" parTransId="{4FE10376-3C77-472F-BD46-D4AA9456F36B}" sibTransId="{474D3100-B777-4777-822F-CAD9B2C8CE06}"/>
    <dgm:cxn modelId="{8D35DEB2-78DA-4CE5-B57D-380E9BB4AEE3}" type="presOf" srcId="{DFDFBF33-9B12-49EB-83F6-63D1E6547C5C}" destId="{49057D03-23DA-4B73-B1D6-EF36FBC3AA4F}" srcOrd="0" destOrd="0" presId="urn:microsoft.com/office/officeart/2005/8/layout/list1"/>
    <dgm:cxn modelId="{9AEF24C1-6F02-4291-9706-8E75E0D7F779}" type="presOf" srcId="{958DF2C2-EF95-47A9-AE18-D979B148CB7F}" destId="{A2F60005-98F9-4E8C-BDEF-943F05DF3785}" srcOrd="0" destOrd="0" presId="urn:microsoft.com/office/officeart/2005/8/layout/list1"/>
    <dgm:cxn modelId="{A39C3EC7-868B-49A4-9678-FFF9A80DA08E}" srcId="{DFDFBF33-9B12-49EB-83F6-63D1E6547C5C}" destId="{958DF2C2-EF95-47A9-AE18-D979B148CB7F}" srcOrd="2" destOrd="0" parTransId="{FB8AEC5C-F937-498B-8242-53595F83CEF7}" sibTransId="{36A14004-3936-490A-952A-40BB94EA7FAF}"/>
    <dgm:cxn modelId="{DA01B508-2CD6-4720-9B20-54D4C4D7EC4E}" type="presParOf" srcId="{49057D03-23DA-4B73-B1D6-EF36FBC3AA4F}" destId="{4E669EAF-14A1-4D42-9FA5-8A5EDF008049}" srcOrd="0" destOrd="0" presId="urn:microsoft.com/office/officeart/2005/8/layout/list1"/>
    <dgm:cxn modelId="{F0EEBD85-EBB3-41CB-B605-E80C84A069E1}" type="presParOf" srcId="{4E669EAF-14A1-4D42-9FA5-8A5EDF008049}" destId="{C88A95EB-2A87-4D27-8277-394D8B20A35C}" srcOrd="0" destOrd="0" presId="urn:microsoft.com/office/officeart/2005/8/layout/list1"/>
    <dgm:cxn modelId="{84158366-AD6A-473D-8853-A7B4153ED37D}" type="presParOf" srcId="{4E669EAF-14A1-4D42-9FA5-8A5EDF008049}" destId="{4D150DAF-2FF4-481A-AA74-9300CD79DF5B}" srcOrd="1" destOrd="0" presId="urn:microsoft.com/office/officeart/2005/8/layout/list1"/>
    <dgm:cxn modelId="{1DA4D53C-CCB9-4E2D-A9D8-0DF72E1BADA1}" type="presParOf" srcId="{49057D03-23DA-4B73-B1D6-EF36FBC3AA4F}" destId="{2A96424D-60CB-44DF-82E6-ED8E5950337C}" srcOrd="1" destOrd="0" presId="urn:microsoft.com/office/officeart/2005/8/layout/list1"/>
    <dgm:cxn modelId="{FDD4E00D-AAA6-4DFD-AA54-E14215DD8E82}" type="presParOf" srcId="{49057D03-23DA-4B73-B1D6-EF36FBC3AA4F}" destId="{26C9C346-BDD3-4F8F-AEE5-745A69C15971}" srcOrd="2" destOrd="0" presId="urn:microsoft.com/office/officeart/2005/8/layout/list1"/>
    <dgm:cxn modelId="{A14FF181-EA81-45C0-969E-08924EDCA2D1}" type="presParOf" srcId="{49057D03-23DA-4B73-B1D6-EF36FBC3AA4F}" destId="{022A367A-3B94-4F46-96E9-A4CEF36BF662}" srcOrd="3" destOrd="0" presId="urn:microsoft.com/office/officeart/2005/8/layout/list1"/>
    <dgm:cxn modelId="{46E2517F-3B37-4047-9AC9-0EBCBC01BDF7}" type="presParOf" srcId="{49057D03-23DA-4B73-B1D6-EF36FBC3AA4F}" destId="{75D520E6-3876-4CF8-84F7-FD2EA1DBBFB7}" srcOrd="4" destOrd="0" presId="urn:microsoft.com/office/officeart/2005/8/layout/list1"/>
    <dgm:cxn modelId="{9535FA1C-89DB-426C-BFEA-216E2EED9905}" type="presParOf" srcId="{75D520E6-3876-4CF8-84F7-FD2EA1DBBFB7}" destId="{79521182-E5A6-4866-9140-EFABCD920492}" srcOrd="0" destOrd="0" presId="urn:microsoft.com/office/officeart/2005/8/layout/list1"/>
    <dgm:cxn modelId="{7A22E248-6505-427C-BA40-7C262F5684E9}" type="presParOf" srcId="{75D520E6-3876-4CF8-84F7-FD2EA1DBBFB7}" destId="{88CA1396-EA59-4703-977F-FD5295940BED}" srcOrd="1" destOrd="0" presId="urn:microsoft.com/office/officeart/2005/8/layout/list1"/>
    <dgm:cxn modelId="{BFC2F61C-5478-407F-BF53-AA9E0A84370A}" type="presParOf" srcId="{49057D03-23DA-4B73-B1D6-EF36FBC3AA4F}" destId="{4E61D31C-3360-4E89-ABF6-E502B2C47FA5}" srcOrd="5" destOrd="0" presId="urn:microsoft.com/office/officeart/2005/8/layout/list1"/>
    <dgm:cxn modelId="{93B4721A-8FFC-4B42-853C-B530E0F83DF4}" type="presParOf" srcId="{49057D03-23DA-4B73-B1D6-EF36FBC3AA4F}" destId="{EA722E47-84E6-4240-808C-F022F2246C5D}" srcOrd="6" destOrd="0" presId="urn:microsoft.com/office/officeart/2005/8/layout/list1"/>
    <dgm:cxn modelId="{2C243519-3205-41CB-A28C-C44BA6040802}" type="presParOf" srcId="{49057D03-23DA-4B73-B1D6-EF36FBC3AA4F}" destId="{E0DA88FF-55CF-4ED3-90A5-024791BFB6F1}" srcOrd="7" destOrd="0" presId="urn:microsoft.com/office/officeart/2005/8/layout/list1"/>
    <dgm:cxn modelId="{D95B6CA7-51B1-4B13-A805-9C7407D7B249}" type="presParOf" srcId="{49057D03-23DA-4B73-B1D6-EF36FBC3AA4F}" destId="{6EEAC6F2-69A1-4048-96A8-53A505556644}" srcOrd="8" destOrd="0" presId="urn:microsoft.com/office/officeart/2005/8/layout/list1"/>
    <dgm:cxn modelId="{A89DB5CF-5ACE-4ED4-B054-C7CF595C1CDC}" type="presParOf" srcId="{6EEAC6F2-69A1-4048-96A8-53A505556644}" destId="{A2F60005-98F9-4E8C-BDEF-943F05DF3785}" srcOrd="0" destOrd="0" presId="urn:microsoft.com/office/officeart/2005/8/layout/list1"/>
    <dgm:cxn modelId="{2D465333-5555-4FD1-9263-C6BE7A4A5334}" type="presParOf" srcId="{6EEAC6F2-69A1-4048-96A8-53A505556644}" destId="{01CEADB8-D5D9-4604-82F6-F521B213D5E9}" srcOrd="1" destOrd="0" presId="urn:microsoft.com/office/officeart/2005/8/layout/list1"/>
    <dgm:cxn modelId="{70C03090-E6C2-4EAD-B427-7423FA34B140}" type="presParOf" srcId="{49057D03-23DA-4B73-B1D6-EF36FBC3AA4F}" destId="{C3E87903-3C25-445F-86B5-1ED21B53F0C8}" srcOrd="9" destOrd="0" presId="urn:microsoft.com/office/officeart/2005/8/layout/list1"/>
    <dgm:cxn modelId="{62093B01-8238-4F28-8774-1CE54BDD124C}" type="presParOf" srcId="{49057D03-23DA-4B73-B1D6-EF36FBC3AA4F}" destId="{128E471C-8605-4D69-A3D6-E764E7633C7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DFBF33-9B12-49EB-83F6-63D1E6547C5C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1E4BD4A-6214-4730-80A4-76A865182082}">
      <dgm:prSet/>
      <dgm:spPr/>
      <dgm:t>
        <a:bodyPr/>
        <a:lstStyle/>
        <a:p>
          <a:r>
            <a:rPr lang="en-US" dirty="0"/>
            <a:t>Definition:</a:t>
          </a:r>
        </a:p>
      </dgm:t>
    </dgm:pt>
    <dgm:pt modelId="{4FE145E4-58F2-4EAC-83A0-36B8F518EA78}" type="parTrans" cxnId="{A1CF019F-AF2C-4BD6-859A-6B672999A00F}">
      <dgm:prSet/>
      <dgm:spPr/>
      <dgm:t>
        <a:bodyPr/>
        <a:lstStyle/>
        <a:p>
          <a:endParaRPr lang="en-US"/>
        </a:p>
      </dgm:t>
    </dgm:pt>
    <dgm:pt modelId="{1CF4196B-E2A4-4C08-9864-7BBA15B963F8}" type="sibTrans" cxnId="{A1CF019F-AF2C-4BD6-859A-6B672999A00F}">
      <dgm:prSet/>
      <dgm:spPr/>
      <dgm:t>
        <a:bodyPr/>
        <a:lstStyle/>
        <a:p>
          <a:endParaRPr lang="en-US"/>
        </a:p>
      </dgm:t>
    </dgm:pt>
    <dgm:pt modelId="{BCB3B5F8-5C21-4274-A383-B5F53E4E7CB1}">
      <dgm:prSet/>
      <dgm:spPr/>
      <dgm:t>
        <a:bodyPr/>
        <a:lstStyle/>
        <a:p>
          <a:r>
            <a:rPr lang="en-US"/>
            <a:t>Principles:</a:t>
          </a:r>
        </a:p>
      </dgm:t>
    </dgm:pt>
    <dgm:pt modelId="{4BCCC798-BA3D-43D0-8669-0AD6D503DB1D}" type="parTrans" cxnId="{9BC758AE-528E-44DA-805F-FE0262C6BCB7}">
      <dgm:prSet/>
      <dgm:spPr/>
      <dgm:t>
        <a:bodyPr/>
        <a:lstStyle/>
        <a:p>
          <a:endParaRPr lang="en-US"/>
        </a:p>
      </dgm:t>
    </dgm:pt>
    <dgm:pt modelId="{33CA2928-D726-4C92-8959-D4242306A029}" type="sibTrans" cxnId="{9BC758AE-528E-44DA-805F-FE0262C6BCB7}">
      <dgm:prSet/>
      <dgm:spPr/>
      <dgm:t>
        <a:bodyPr/>
        <a:lstStyle/>
        <a:p>
          <a:endParaRPr lang="en-US"/>
        </a:p>
      </dgm:t>
    </dgm:pt>
    <dgm:pt modelId="{600DC2CD-ACD3-443F-AAAA-26C42D249B7B}">
      <dgm:prSet/>
      <dgm:spPr/>
      <dgm:t>
        <a:bodyPr/>
        <a:lstStyle/>
        <a:p>
          <a:r>
            <a:rPr lang="en-US" dirty="0"/>
            <a:t>Small, incremental changes for long-term improvements.</a:t>
          </a:r>
        </a:p>
      </dgm:t>
    </dgm:pt>
    <dgm:pt modelId="{7DFF3AF3-ED12-46B2-B21D-E2DE35ACDD16}" type="parTrans" cxnId="{2AFD8E49-BDFE-45C8-A906-4A1F87E8367F}">
      <dgm:prSet/>
      <dgm:spPr/>
      <dgm:t>
        <a:bodyPr/>
        <a:lstStyle/>
        <a:p>
          <a:endParaRPr lang="en-US"/>
        </a:p>
      </dgm:t>
    </dgm:pt>
    <dgm:pt modelId="{5AB0A39F-A6AF-45A8-B60D-091671E0423C}" type="sibTrans" cxnId="{2AFD8E49-BDFE-45C8-A906-4A1F87E8367F}">
      <dgm:prSet/>
      <dgm:spPr/>
      <dgm:t>
        <a:bodyPr/>
        <a:lstStyle/>
        <a:p>
          <a:endParaRPr lang="en-US"/>
        </a:p>
      </dgm:t>
    </dgm:pt>
    <dgm:pt modelId="{4C7B1133-3FB9-4EA3-9ADC-C81B17B5D9A8}">
      <dgm:prSet/>
      <dgm:spPr/>
      <dgm:t>
        <a:bodyPr/>
        <a:lstStyle/>
        <a:p>
          <a:r>
            <a:rPr lang="en-US"/>
            <a:t>Emphasizes sustainable growth over quick fixes.</a:t>
          </a:r>
        </a:p>
      </dgm:t>
    </dgm:pt>
    <dgm:pt modelId="{37603428-1C27-4590-BF0E-8FE76F22ED68}" type="parTrans" cxnId="{AB865E1D-F439-4E07-998D-8C48897165F3}">
      <dgm:prSet/>
      <dgm:spPr/>
      <dgm:t>
        <a:bodyPr/>
        <a:lstStyle/>
        <a:p>
          <a:endParaRPr lang="en-US"/>
        </a:p>
      </dgm:t>
    </dgm:pt>
    <dgm:pt modelId="{FEAD7A70-E1B4-4E78-B442-F569547CA017}" type="sibTrans" cxnId="{AB865E1D-F439-4E07-998D-8C48897165F3}">
      <dgm:prSet/>
      <dgm:spPr/>
      <dgm:t>
        <a:bodyPr/>
        <a:lstStyle/>
        <a:p>
          <a:endParaRPr lang="en-US"/>
        </a:p>
      </dgm:t>
    </dgm:pt>
    <dgm:pt modelId="{958DF2C2-EF95-47A9-AE18-D979B148CB7F}">
      <dgm:prSet/>
      <dgm:spPr/>
      <dgm:t>
        <a:bodyPr/>
        <a:lstStyle/>
        <a:p>
          <a:r>
            <a:rPr lang="en-US"/>
            <a:t>Benefits:</a:t>
          </a:r>
        </a:p>
      </dgm:t>
    </dgm:pt>
    <dgm:pt modelId="{FB8AEC5C-F937-498B-8242-53595F83CEF7}" type="parTrans" cxnId="{A39C3EC7-868B-49A4-9678-FFF9A80DA08E}">
      <dgm:prSet/>
      <dgm:spPr/>
      <dgm:t>
        <a:bodyPr/>
        <a:lstStyle/>
        <a:p>
          <a:endParaRPr lang="en-US"/>
        </a:p>
      </dgm:t>
    </dgm:pt>
    <dgm:pt modelId="{36A14004-3936-490A-952A-40BB94EA7FAF}" type="sibTrans" cxnId="{A39C3EC7-868B-49A4-9678-FFF9A80DA08E}">
      <dgm:prSet/>
      <dgm:spPr/>
      <dgm:t>
        <a:bodyPr/>
        <a:lstStyle/>
        <a:p>
          <a:endParaRPr lang="en-US"/>
        </a:p>
      </dgm:t>
    </dgm:pt>
    <dgm:pt modelId="{6CF7239A-4166-43FD-93EA-CC63F6EFFA63}">
      <dgm:prSet/>
      <dgm:spPr/>
      <dgm:t>
        <a:bodyPr/>
        <a:lstStyle/>
        <a:p>
          <a:r>
            <a:rPr lang="en-US"/>
            <a:t>Adapts to changing market dynamics and consumer behaviors.</a:t>
          </a:r>
        </a:p>
      </dgm:t>
    </dgm:pt>
    <dgm:pt modelId="{CD31A0A7-4C7B-4CD1-BC40-FA9917870D3A}" type="parTrans" cxnId="{5FB9F24A-2B1F-4416-B2F4-A034506D6FB0}">
      <dgm:prSet/>
      <dgm:spPr/>
      <dgm:t>
        <a:bodyPr/>
        <a:lstStyle/>
        <a:p>
          <a:endParaRPr lang="en-US"/>
        </a:p>
      </dgm:t>
    </dgm:pt>
    <dgm:pt modelId="{2E6A07A6-78CC-41BF-A97C-605DE5E58334}" type="sibTrans" cxnId="{5FB9F24A-2B1F-4416-B2F4-A034506D6FB0}">
      <dgm:prSet/>
      <dgm:spPr/>
      <dgm:t>
        <a:bodyPr/>
        <a:lstStyle/>
        <a:p>
          <a:endParaRPr lang="en-US"/>
        </a:p>
      </dgm:t>
    </dgm:pt>
    <dgm:pt modelId="{6A641BA9-A47B-4292-A8F7-61281A83D4A5}">
      <dgm:prSet/>
      <dgm:spPr/>
      <dgm:t>
        <a:bodyPr/>
        <a:lstStyle/>
        <a:p>
          <a:r>
            <a:rPr lang="en-US"/>
            <a:t>Encourages innovative thinking and problem-solving.</a:t>
          </a:r>
        </a:p>
      </dgm:t>
    </dgm:pt>
    <dgm:pt modelId="{C32C9C9C-B32A-4D9B-B265-0503C5940C2F}" type="parTrans" cxnId="{E597A863-EF01-4D42-A574-D630720E0F34}">
      <dgm:prSet/>
      <dgm:spPr/>
      <dgm:t>
        <a:bodyPr/>
        <a:lstStyle/>
        <a:p>
          <a:endParaRPr lang="en-US"/>
        </a:p>
      </dgm:t>
    </dgm:pt>
    <dgm:pt modelId="{F0432278-4218-4FBB-A5DB-91AFD73E8DAA}" type="sibTrans" cxnId="{E597A863-EF01-4D42-A574-D630720E0F34}">
      <dgm:prSet/>
      <dgm:spPr/>
      <dgm:t>
        <a:bodyPr/>
        <a:lstStyle/>
        <a:p>
          <a:endParaRPr lang="en-US"/>
        </a:p>
      </dgm:t>
    </dgm:pt>
    <dgm:pt modelId="{251B1700-3352-4EF0-B6FC-7541C7B3661C}">
      <dgm:prSet/>
      <dgm:spPr/>
      <dgm:t>
        <a:bodyPr/>
        <a:lstStyle/>
        <a:p>
          <a:r>
            <a:rPr lang="en-US" dirty="0"/>
            <a:t>Kaizen - a Japanese term meaning 'change for the better' or 'continuous improvement’.</a:t>
          </a:r>
        </a:p>
      </dgm:t>
    </dgm:pt>
    <dgm:pt modelId="{4FE10376-3C77-472F-BD46-D4AA9456F36B}" type="parTrans" cxnId="{F966CBB0-C21B-4E4B-AE77-BB9F2120051E}">
      <dgm:prSet/>
      <dgm:spPr/>
      <dgm:t>
        <a:bodyPr/>
        <a:lstStyle/>
        <a:p>
          <a:endParaRPr lang="en-US"/>
        </a:p>
      </dgm:t>
    </dgm:pt>
    <dgm:pt modelId="{474D3100-B777-4777-822F-CAD9B2C8CE06}" type="sibTrans" cxnId="{F966CBB0-C21B-4E4B-AE77-BB9F2120051E}">
      <dgm:prSet/>
      <dgm:spPr/>
      <dgm:t>
        <a:bodyPr/>
        <a:lstStyle/>
        <a:p>
          <a:endParaRPr lang="en-US"/>
        </a:p>
      </dgm:t>
    </dgm:pt>
    <dgm:pt modelId="{49057D03-23DA-4B73-B1D6-EF36FBC3AA4F}" type="pres">
      <dgm:prSet presAssocID="{DFDFBF33-9B12-49EB-83F6-63D1E6547C5C}" presName="linear" presStyleCnt="0">
        <dgm:presLayoutVars>
          <dgm:dir/>
          <dgm:animLvl val="lvl"/>
          <dgm:resizeHandles val="exact"/>
        </dgm:presLayoutVars>
      </dgm:prSet>
      <dgm:spPr/>
    </dgm:pt>
    <dgm:pt modelId="{4E669EAF-14A1-4D42-9FA5-8A5EDF008049}" type="pres">
      <dgm:prSet presAssocID="{31E4BD4A-6214-4730-80A4-76A865182082}" presName="parentLin" presStyleCnt="0"/>
      <dgm:spPr/>
    </dgm:pt>
    <dgm:pt modelId="{C88A95EB-2A87-4D27-8277-394D8B20A35C}" type="pres">
      <dgm:prSet presAssocID="{31E4BD4A-6214-4730-80A4-76A865182082}" presName="parentLeftMargin" presStyleLbl="node1" presStyleIdx="0" presStyleCnt="3"/>
      <dgm:spPr/>
    </dgm:pt>
    <dgm:pt modelId="{4D150DAF-2FF4-481A-AA74-9300CD79DF5B}" type="pres">
      <dgm:prSet presAssocID="{31E4BD4A-6214-4730-80A4-76A86518208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A96424D-60CB-44DF-82E6-ED8E5950337C}" type="pres">
      <dgm:prSet presAssocID="{31E4BD4A-6214-4730-80A4-76A865182082}" presName="negativeSpace" presStyleCnt="0"/>
      <dgm:spPr/>
    </dgm:pt>
    <dgm:pt modelId="{26C9C346-BDD3-4F8F-AEE5-745A69C15971}" type="pres">
      <dgm:prSet presAssocID="{31E4BD4A-6214-4730-80A4-76A865182082}" presName="childText" presStyleLbl="conFgAcc1" presStyleIdx="0" presStyleCnt="3">
        <dgm:presLayoutVars>
          <dgm:bulletEnabled val="1"/>
        </dgm:presLayoutVars>
      </dgm:prSet>
      <dgm:spPr/>
    </dgm:pt>
    <dgm:pt modelId="{022A367A-3B94-4F46-96E9-A4CEF36BF662}" type="pres">
      <dgm:prSet presAssocID="{1CF4196B-E2A4-4C08-9864-7BBA15B963F8}" presName="spaceBetweenRectangles" presStyleCnt="0"/>
      <dgm:spPr/>
    </dgm:pt>
    <dgm:pt modelId="{75D520E6-3876-4CF8-84F7-FD2EA1DBBFB7}" type="pres">
      <dgm:prSet presAssocID="{BCB3B5F8-5C21-4274-A383-B5F53E4E7CB1}" presName="parentLin" presStyleCnt="0"/>
      <dgm:spPr/>
    </dgm:pt>
    <dgm:pt modelId="{79521182-E5A6-4866-9140-EFABCD920492}" type="pres">
      <dgm:prSet presAssocID="{BCB3B5F8-5C21-4274-A383-B5F53E4E7CB1}" presName="parentLeftMargin" presStyleLbl="node1" presStyleIdx="0" presStyleCnt="3"/>
      <dgm:spPr/>
    </dgm:pt>
    <dgm:pt modelId="{88CA1396-EA59-4703-977F-FD5295940BED}" type="pres">
      <dgm:prSet presAssocID="{BCB3B5F8-5C21-4274-A383-B5F53E4E7CB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E61D31C-3360-4E89-ABF6-E502B2C47FA5}" type="pres">
      <dgm:prSet presAssocID="{BCB3B5F8-5C21-4274-A383-B5F53E4E7CB1}" presName="negativeSpace" presStyleCnt="0"/>
      <dgm:spPr/>
    </dgm:pt>
    <dgm:pt modelId="{EA722E47-84E6-4240-808C-F022F2246C5D}" type="pres">
      <dgm:prSet presAssocID="{BCB3B5F8-5C21-4274-A383-B5F53E4E7CB1}" presName="childText" presStyleLbl="conFgAcc1" presStyleIdx="1" presStyleCnt="3">
        <dgm:presLayoutVars>
          <dgm:bulletEnabled val="1"/>
        </dgm:presLayoutVars>
      </dgm:prSet>
      <dgm:spPr/>
    </dgm:pt>
    <dgm:pt modelId="{E0DA88FF-55CF-4ED3-90A5-024791BFB6F1}" type="pres">
      <dgm:prSet presAssocID="{33CA2928-D726-4C92-8959-D4242306A029}" presName="spaceBetweenRectangles" presStyleCnt="0"/>
      <dgm:spPr/>
    </dgm:pt>
    <dgm:pt modelId="{6EEAC6F2-69A1-4048-96A8-53A505556644}" type="pres">
      <dgm:prSet presAssocID="{958DF2C2-EF95-47A9-AE18-D979B148CB7F}" presName="parentLin" presStyleCnt="0"/>
      <dgm:spPr/>
    </dgm:pt>
    <dgm:pt modelId="{A2F60005-98F9-4E8C-BDEF-943F05DF3785}" type="pres">
      <dgm:prSet presAssocID="{958DF2C2-EF95-47A9-AE18-D979B148CB7F}" presName="parentLeftMargin" presStyleLbl="node1" presStyleIdx="1" presStyleCnt="3"/>
      <dgm:spPr/>
    </dgm:pt>
    <dgm:pt modelId="{01CEADB8-D5D9-4604-82F6-F521B213D5E9}" type="pres">
      <dgm:prSet presAssocID="{958DF2C2-EF95-47A9-AE18-D979B148CB7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3E87903-3C25-445F-86B5-1ED21B53F0C8}" type="pres">
      <dgm:prSet presAssocID="{958DF2C2-EF95-47A9-AE18-D979B148CB7F}" presName="negativeSpace" presStyleCnt="0"/>
      <dgm:spPr/>
    </dgm:pt>
    <dgm:pt modelId="{128E471C-8605-4D69-A3D6-E764E7633C7A}" type="pres">
      <dgm:prSet presAssocID="{958DF2C2-EF95-47A9-AE18-D979B148CB7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E5B2E14-08FA-45AD-A301-B46895564094}" type="presOf" srcId="{4C7B1133-3FB9-4EA3-9ADC-C81B17B5D9A8}" destId="{EA722E47-84E6-4240-808C-F022F2246C5D}" srcOrd="0" destOrd="1" presId="urn:microsoft.com/office/officeart/2005/8/layout/list1"/>
    <dgm:cxn modelId="{AB865E1D-F439-4E07-998D-8C48897165F3}" srcId="{BCB3B5F8-5C21-4274-A383-B5F53E4E7CB1}" destId="{4C7B1133-3FB9-4EA3-9ADC-C81B17B5D9A8}" srcOrd="1" destOrd="0" parTransId="{37603428-1C27-4590-BF0E-8FE76F22ED68}" sibTransId="{FEAD7A70-E1B4-4E78-B442-F569547CA017}"/>
    <dgm:cxn modelId="{F0809427-666B-4857-9921-66441934CB14}" type="presOf" srcId="{BCB3B5F8-5C21-4274-A383-B5F53E4E7CB1}" destId="{88CA1396-EA59-4703-977F-FD5295940BED}" srcOrd="1" destOrd="0" presId="urn:microsoft.com/office/officeart/2005/8/layout/list1"/>
    <dgm:cxn modelId="{D2991239-74C0-42EC-8B9B-2161BEA0EAAA}" type="presOf" srcId="{31E4BD4A-6214-4730-80A4-76A865182082}" destId="{4D150DAF-2FF4-481A-AA74-9300CD79DF5B}" srcOrd="1" destOrd="0" presId="urn:microsoft.com/office/officeart/2005/8/layout/list1"/>
    <dgm:cxn modelId="{F98E4F62-96DA-4BC4-910D-6C691E600F45}" type="presOf" srcId="{31E4BD4A-6214-4730-80A4-76A865182082}" destId="{C88A95EB-2A87-4D27-8277-394D8B20A35C}" srcOrd="0" destOrd="0" presId="urn:microsoft.com/office/officeart/2005/8/layout/list1"/>
    <dgm:cxn modelId="{E597A863-EF01-4D42-A574-D630720E0F34}" srcId="{958DF2C2-EF95-47A9-AE18-D979B148CB7F}" destId="{6A641BA9-A47B-4292-A8F7-61281A83D4A5}" srcOrd="1" destOrd="0" parTransId="{C32C9C9C-B32A-4D9B-B265-0503C5940C2F}" sibTransId="{F0432278-4218-4FBB-A5DB-91AFD73E8DAA}"/>
    <dgm:cxn modelId="{2AFD8E49-BDFE-45C8-A906-4A1F87E8367F}" srcId="{BCB3B5F8-5C21-4274-A383-B5F53E4E7CB1}" destId="{600DC2CD-ACD3-443F-AAAA-26C42D249B7B}" srcOrd="0" destOrd="0" parTransId="{7DFF3AF3-ED12-46B2-B21D-E2DE35ACDD16}" sibTransId="{5AB0A39F-A6AF-45A8-B60D-091671E0423C}"/>
    <dgm:cxn modelId="{5FB9F24A-2B1F-4416-B2F4-A034506D6FB0}" srcId="{958DF2C2-EF95-47A9-AE18-D979B148CB7F}" destId="{6CF7239A-4166-43FD-93EA-CC63F6EFFA63}" srcOrd="0" destOrd="0" parTransId="{CD31A0A7-4C7B-4CD1-BC40-FA9917870D3A}" sibTransId="{2E6A07A6-78CC-41BF-A97C-605DE5E58334}"/>
    <dgm:cxn modelId="{E4130A6C-DB25-44D6-837F-FB5FDD2260F9}" type="presOf" srcId="{958DF2C2-EF95-47A9-AE18-D979B148CB7F}" destId="{01CEADB8-D5D9-4604-82F6-F521B213D5E9}" srcOrd="1" destOrd="0" presId="urn:microsoft.com/office/officeart/2005/8/layout/list1"/>
    <dgm:cxn modelId="{B5FDA84E-384C-426A-9ABC-10C086B33966}" type="presOf" srcId="{BCB3B5F8-5C21-4274-A383-B5F53E4E7CB1}" destId="{79521182-E5A6-4866-9140-EFABCD920492}" srcOrd="0" destOrd="0" presId="urn:microsoft.com/office/officeart/2005/8/layout/list1"/>
    <dgm:cxn modelId="{48665552-6124-446A-AAE0-E682A9CD1D6F}" type="presOf" srcId="{6A641BA9-A47B-4292-A8F7-61281A83D4A5}" destId="{128E471C-8605-4D69-A3D6-E764E7633C7A}" srcOrd="0" destOrd="1" presId="urn:microsoft.com/office/officeart/2005/8/layout/list1"/>
    <dgm:cxn modelId="{C6B3CD72-331B-4F79-A4E5-F138FE99589D}" type="presOf" srcId="{600DC2CD-ACD3-443F-AAAA-26C42D249B7B}" destId="{EA722E47-84E6-4240-808C-F022F2246C5D}" srcOrd="0" destOrd="0" presId="urn:microsoft.com/office/officeart/2005/8/layout/list1"/>
    <dgm:cxn modelId="{0046E394-F336-4BC0-878B-089A054C4803}" type="presOf" srcId="{251B1700-3352-4EF0-B6FC-7541C7B3661C}" destId="{26C9C346-BDD3-4F8F-AEE5-745A69C15971}" srcOrd="0" destOrd="0" presId="urn:microsoft.com/office/officeart/2005/8/layout/list1"/>
    <dgm:cxn modelId="{A1CF019F-AF2C-4BD6-859A-6B672999A00F}" srcId="{DFDFBF33-9B12-49EB-83F6-63D1E6547C5C}" destId="{31E4BD4A-6214-4730-80A4-76A865182082}" srcOrd="0" destOrd="0" parTransId="{4FE145E4-58F2-4EAC-83A0-36B8F518EA78}" sibTransId="{1CF4196B-E2A4-4C08-9864-7BBA15B963F8}"/>
    <dgm:cxn modelId="{11610E9F-BA3E-4AD2-94E8-232C74001A49}" type="presOf" srcId="{6CF7239A-4166-43FD-93EA-CC63F6EFFA63}" destId="{128E471C-8605-4D69-A3D6-E764E7633C7A}" srcOrd="0" destOrd="0" presId="urn:microsoft.com/office/officeart/2005/8/layout/list1"/>
    <dgm:cxn modelId="{9BC758AE-528E-44DA-805F-FE0262C6BCB7}" srcId="{DFDFBF33-9B12-49EB-83F6-63D1E6547C5C}" destId="{BCB3B5F8-5C21-4274-A383-B5F53E4E7CB1}" srcOrd="1" destOrd="0" parTransId="{4BCCC798-BA3D-43D0-8669-0AD6D503DB1D}" sibTransId="{33CA2928-D726-4C92-8959-D4242306A029}"/>
    <dgm:cxn modelId="{F966CBB0-C21B-4E4B-AE77-BB9F2120051E}" srcId="{31E4BD4A-6214-4730-80A4-76A865182082}" destId="{251B1700-3352-4EF0-B6FC-7541C7B3661C}" srcOrd="0" destOrd="0" parTransId="{4FE10376-3C77-472F-BD46-D4AA9456F36B}" sibTransId="{474D3100-B777-4777-822F-CAD9B2C8CE06}"/>
    <dgm:cxn modelId="{8D35DEB2-78DA-4CE5-B57D-380E9BB4AEE3}" type="presOf" srcId="{DFDFBF33-9B12-49EB-83F6-63D1E6547C5C}" destId="{49057D03-23DA-4B73-B1D6-EF36FBC3AA4F}" srcOrd="0" destOrd="0" presId="urn:microsoft.com/office/officeart/2005/8/layout/list1"/>
    <dgm:cxn modelId="{9AEF24C1-6F02-4291-9706-8E75E0D7F779}" type="presOf" srcId="{958DF2C2-EF95-47A9-AE18-D979B148CB7F}" destId="{A2F60005-98F9-4E8C-BDEF-943F05DF3785}" srcOrd="0" destOrd="0" presId="urn:microsoft.com/office/officeart/2005/8/layout/list1"/>
    <dgm:cxn modelId="{A39C3EC7-868B-49A4-9678-FFF9A80DA08E}" srcId="{DFDFBF33-9B12-49EB-83F6-63D1E6547C5C}" destId="{958DF2C2-EF95-47A9-AE18-D979B148CB7F}" srcOrd="2" destOrd="0" parTransId="{FB8AEC5C-F937-498B-8242-53595F83CEF7}" sibTransId="{36A14004-3936-490A-952A-40BB94EA7FAF}"/>
    <dgm:cxn modelId="{DA01B508-2CD6-4720-9B20-54D4C4D7EC4E}" type="presParOf" srcId="{49057D03-23DA-4B73-B1D6-EF36FBC3AA4F}" destId="{4E669EAF-14A1-4D42-9FA5-8A5EDF008049}" srcOrd="0" destOrd="0" presId="urn:microsoft.com/office/officeart/2005/8/layout/list1"/>
    <dgm:cxn modelId="{F0EEBD85-EBB3-41CB-B605-E80C84A069E1}" type="presParOf" srcId="{4E669EAF-14A1-4D42-9FA5-8A5EDF008049}" destId="{C88A95EB-2A87-4D27-8277-394D8B20A35C}" srcOrd="0" destOrd="0" presId="urn:microsoft.com/office/officeart/2005/8/layout/list1"/>
    <dgm:cxn modelId="{84158366-AD6A-473D-8853-A7B4153ED37D}" type="presParOf" srcId="{4E669EAF-14A1-4D42-9FA5-8A5EDF008049}" destId="{4D150DAF-2FF4-481A-AA74-9300CD79DF5B}" srcOrd="1" destOrd="0" presId="urn:microsoft.com/office/officeart/2005/8/layout/list1"/>
    <dgm:cxn modelId="{1DA4D53C-CCB9-4E2D-A9D8-0DF72E1BADA1}" type="presParOf" srcId="{49057D03-23DA-4B73-B1D6-EF36FBC3AA4F}" destId="{2A96424D-60CB-44DF-82E6-ED8E5950337C}" srcOrd="1" destOrd="0" presId="urn:microsoft.com/office/officeart/2005/8/layout/list1"/>
    <dgm:cxn modelId="{FDD4E00D-AAA6-4DFD-AA54-E14215DD8E82}" type="presParOf" srcId="{49057D03-23DA-4B73-B1D6-EF36FBC3AA4F}" destId="{26C9C346-BDD3-4F8F-AEE5-745A69C15971}" srcOrd="2" destOrd="0" presId="urn:microsoft.com/office/officeart/2005/8/layout/list1"/>
    <dgm:cxn modelId="{A14FF181-EA81-45C0-969E-08924EDCA2D1}" type="presParOf" srcId="{49057D03-23DA-4B73-B1D6-EF36FBC3AA4F}" destId="{022A367A-3B94-4F46-96E9-A4CEF36BF662}" srcOrd="3" destOrd="0" presId="urn:microsoft.com/office/officeart/2005/8/layout/list1"/>
    <dgm:cxn modelId="{46E2517F-3B37-4047-9AC9-0EBCBC01BDF7}" type="presParOf" srcId="{49057D03-23DA-4B73-B1D6-EF36FBC3AA4F}" destId="{75D520E6-3876-4CF8-84F7-FD2EA1DBBFB7}" srcOrd="4" destOrd="0" presId="urn:microsoft.com/office/officeart/2005/8/layout/list1"/>
    <dgm:cxn modelId="{9535FA1C-89DB-426C-BFEA-216E2EED9905}" type="presParOf" srcId="{75D520E6-3876-4CF8-84F7-FD2EA1DBBFB7}" destId="{79521182-E5A6-4866-9140-EFABCD920492}" srcOrd="0" destOrd="0" presId="urn:microsoft.com/office/officeart/2005/8/layout/list1"/>
    <dgm:cxn modelId="{7A22E248-6505-427C-BA40-7C262F5684E9}" type="presParOf" srcId="{75D520E6-3876-4CF8-84F7-FD2EA1DBBFB7}" destId="{88CA1396-EA59-4703-977F-FD5295940BED}" srcOrd="1" destOrd="0" presId="urn:microsoft.com/office/officeart/2005/8/layout/list1"/>
    <dgm:cxn modelId="{BFC2F61C-5478-407F-BF53-AA9E0A84370A}" type="presParOf" srcId="{49057D03-23DA-4B73-B1D6-EF36FBC3AA4F}" destId="{4E61D31C-3360-4E89-ABF6-E502B2C47FA5}" srcOrd="5" destOrd="0" presId="urn:microsoft.com/office/officeart/2005/8/layout/list1"/>
    <dgm:cxn modelId="{93B4721A-8FFC-4B42-853C-B530E0F83DF4}" type="presParOf" srcId="{49057D03-23DA-4B73-B1D6-EF36FBC3AA4F}" destId="{EA722E47-84E6-4240-808C-F022F2246C5D}" srcOrd="6" destOrd="0" presId="urn:microsoft.com/office/officeart/2005/8/layout/list1"/>
    <dgm:cxn modelId="{2C243519-3205-41CB-A28C-C44BA6040802}" type="presParOf" srcId="{49057D03-23DA-4B73-B1D6-EF36FBC3AA4F}" destId="{E0DA88FF-55CF-4ED3-90A5-024791BFB6F1}" srcOrd="7" destOrd="0" presId="urn:microsoft.com/office/officeart/2005/8/layout/list1"/>
    <dgm:cxn modelId="{D95B6CA7-51B1-4B13-A805-9C7407D7B249}" type="presParOf" srcId="{49057D03-23DA-4B73-B1D6-EF36FBC3AA4F}" destId="{6EEAC6F2-69A1-4048-96A8-53A505556644}" srcOrd="8" destOrd="0" presId="urn:microsoft.com/office/officeart/2005/8/layout/list1"/>
    <dgm:cxn modelId="{A89DB5CF-5ACE-4ED4-B054-C7CF595C1CDC}" type="presParOf" srcId="{6EEAC6F2-69A1-4048-96A8-53A505556644}" destId="{A2F60005-98F9-4E8C-BDEF-943F05DF3785}" srcOrd="0" destOrd="0" presId="urn:microsoft.com/office/officeart/2005/8/layout/list1"/>
    <dgm:cxn modelId="{2D465333-5555-4FD1-9263-C6BE7A4A5334}" type="presParOf" srcId="{6EEAC6F2-69A1-4048-96A8-53A505556644}" destId="{01CEADB8-D5D9-4604-82F6-F521B213D5E9}" srcOrd="1" destOrd="0" presId="urn:microsoft.com/office/officeart/2005/8/layout/list1"/>
    <dgm:cxn modelId="{70C03090-E6C2-4EAD-B427-7423FA34B140}" type="presParOf" srcId="{49057D03-23DA-4B73-B1D6-EF36FBC3AA4F}" destId="{C3E87903-3C25-445F-86B5-1ED21B53F0C8}" srcOrd="9" destOrd="0" presId="urn:microsoft.com/office/officeart/2005/8/layout/list1"/>
    <dgm:cxn modelId="{62093B01-8238-4F28-8774-1CE54BDD124C}" type="presParOf" srcId="{49057D03-23DA-4B73-B1D6-EF36FBC3AA4F}" destId="{128E471C-8605-4D69-A3D6-E764E7633C7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8897A8-74B0-4DF4-B417-85F3CB86EEDC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AE0AFA2-1B50-47EC-BD7A-96D87808B434}">
      <dgm:prSet/>
      <dgm:spPr/>
      <dgm:t>
        <a:bodyPr/>
        <a:lstStyle/>
        <a:p>
          <a:r>
            <a:rPr lang="en-US"/>
            <a:t>Core Concept:</a:t>
          </a:r>
        </a:p>
      </dgm:t>
    </dgm:pt>
    <dgm:pt modelId="{143AC869-69FE-49FF-98C4-E6595B26311C}" type="parTrans" cxnId="{F582B3A6-DA5C-489B-B802-842984EEF07D}">
      <dgm:prSet/>
      <dgm:spPr/>
      <dgm:t>
        <a:bodyPr/>
        <a:lstStyle/>
        <a:p>
          <a:endParaRPr lang="en-US"/>
        </a:p>
      </dgm:t>
    </dgm:pt>
    <dgm:pt modelId="{40ED7EAB-FA42-42CB-BED3-F840602F1F9F}" type="sibTrans" cxnId="{F582B3A6-DA5C-489B-B802-842984EEF07D}">
      <dgm:prSet/>
      <dgm:spPr/>
      <dgm:t>
        <a:bodyPr/>
        <a:lstStyle/>
        <a:p>
          <a:endParaRPr lang="en-US"/>
        </a:p>
      </dgm:t>
    </dgm:pt>
    <dgm:pt modelId="{128873DC-60B2-4A73-8E06-01EE263816AA}">
      <dgm:prSet/>
      <dgm:spPr/>
      <dgm:t>
        <a:bodyPr/>
        <a:lstStyle/>
        <a:p>
          <a:r>
            <a:rPr lang="en-US" dirty="0"/>
            <a:t>Visualization of marketing tasks.</a:t>
          </a:r>
        </a:p>
      </dgm:t>
    </dgm:pt>
    <dgm:pt modelId="{33A44517-BD49-4FA3-87FA-C5AFCA3DC050}" type="parTrans" cxnId="{79A710E2-D6C1-4618-997C-1DCB897AA0B7}">
      <dgm:prSet/>
      <dgm:spPr/>
      <dgm:t>
        <a:bodyPr/>
        <a:lstStyle/>
        <a:p>
          <a:endParaRPr lang="en-US"/>
        </a:p>
      </dgm:t>
    </dgm:pt>
    <dgm:pt modelId="{286109CE-61F7-4378-AE0C-E4FD4A1A26C6}" type="sibTrans" cxnId="{79A710E2-D6C1-4618-997C-1DCB897AA0B7}">
      <dgm:prSet/>
      <dgm:spPr/>
      <dgm:t>
        <a:bodyPr/>
        <a:lstStyle/>
        <a:p>
          <a:endParaRPr lang="en-US"/>
        </a:p>
      </dgm:t>
    </dgm:pt>
    <dgm:pt modelId="{417D8326-C6E8-4E9D-A2EB-33D66BEA5A3F}">
      <dgm:prSet/>
      <dgm:spPr/>
      <dgm:t>
        <a:bodyPr/>
        <a:lstStyle/>
        <a:p>
          <a:r>
            <a:rPr lang="en-US" dirty="0"/>
            <a:t>Focus on reducing task-switching and enhancing process efficiency.</a:t>
          </a:r>
        </a:p>
      </dgm:t>
    </dgm:pt>
    <dgm:pt modelId="{7D1B3B8A-74F7-4523-9309-D41DB88EBCAD}" type="parTrans" cxnId="{F7CC8EBB-43FD-4639-AB7D-F355F6598D7E}">
      <dgm:prSet/>
      <dgm:spPr/>
      <dgm:t>
        <a:bodyPr/>
        <a:lstStyle/>
        <a:p>
          <a:endParaRPr lang="en-US"/>
        </a:p>
      </dgm:t>
    </dgm:pt>
    <dgm:pt modelId="{0CE8E2E9-DDCF-420E-A499-11165101F332}" type="sibTrans" cxnId="{F7CC8EBB-43FD-4639-AB7D-F355F6598D7E}">
      <dgm:prSet/>
      <dgm:spPr/>
      <dgm:t>
        <a:bodyPr/>
        <a:lstStyle/>
        <a:p>
          <a:endParaRPr lang="en-US"/>
        </a:p>
      </dgm:t>
    </dgm:pt>
    <dgm:pt modelId="{C3985FFB-9116-48FE-BFB8-A869BB2A3B3B}">
      <dgm:prSet/>
      <dgm:spPr/>
      <dgm:t>
        <a:bodyPr/>
        <a:lstStyle/>
        <a:p>
          <a:r>
            <a:rPr lang="en-US"/>
            <a:t>Process Steps:</a:t>
          </a:r>
        </a:p>
      </dgm:t>
    </dgm:pt>
    <dgm:pt modelId="{2E9751C4-52B5-45A1-AE77-B980AE4CB19C}" type="parTrans" cxnId="{FD9A7534-A12A-42A2-BE75-2C5490EDE4C9}">
      <dgm:prSet/>
      <dgm:spPr/>
      <dgm:t>
        <a:bodyPr/>
        <a:lstStyle/>
        <a:p>
          <a:endParaRPr lang="en-US"/>
        </a:p>
      </dgm:t>
    </dgm:pt>
    <dgm:pt modelId="{02C25B10-FEA8-406E-9B73-A4E7AD34442D}" type="sibTrans" cxnId="{FD9A7534-A12A-42A2-BE75-2C5490EDE4C9}">
      <dgm:prSet/>
      <dgm:spPr/>
      <dgm:t>
        <a:bodyPr/>
        <a:lstStyle/>
        <a:p>
          <a:endParaRPr lang="en-US"/>
        </a:p>
      </dgm:t>
    </dgm:pt>
    <dgm:pt modelId="{B7E1C2B4-6A56-4D31-BFC4-156BE8393BBD}">
      <dgm:prSet/>
      <dgm:spPr/>
      <dgm:t>
        <a:bodyPr/>
        <a:lstStyle/>
        <a:p>
          <a:r>
            <a:rPr lang="en-US" dirty="0"/>
            <a:t>Visualize the Workflow</a:t>
          </a:r>
        </a:p>
      </dgm:t>
    </dgm:pt>
    <dgm:pt modelId="{CF1A78E8-7FD3-4485-8BDC-56AEA614CE68}" type="parTrans" cxnId="{DCDCDAFA-7E4A-42E8-AC10-2BF6CBD2792B}">
      <dgm:prSet/>
      <dgm:spPr/>
      <dgm:t>
        <a:bodyPr/>
        <a:lstStyle/>
        <a:p>
          <a:endParaRPr lang="en-US"/>
        </a:p>
      </dgm:t>
    </dgm:pt>
    <dgm:pt modelId="{EF5485AC-E20D-46AC-9F30-00BE9861BCD0}" type="sibTrans" cxnId="{DCDCDAFA-7E4A-42E8-AC10-2BF6CBD2792B}">
      <dgm:prSet/>
      <dgm:spPr/>
      <dgm:t>
        <a:bodyPr/>
        <a:lstStyle/>
        <a:p>
          <a:endParaRPr lang="en-US"/>
        </a:p>
      </dgm:t>
    </dgm:pt>
    <dgm:pt modelId="{C2DBE861-9F2A-41C2-BBD7-B354C7FA07C0}">
      <dgm:prSet/>
      <dgm:spPr/>
      <dgm:t>
        <a:bodyPr/>
        <a:lstStyle/>
        <a:p>
          <a:r>
            <a:rPr lang="en-US"/>
            <a:t>Benefits:</a:t>
          </a:r>
        </a:p>
      </dgm:t>
    </dgm:pt>
    <dgm:pt modelId="{B23FFFCE-E283-4AB9-BDB5-71C35BFA8E14}" type="parTrans" cxnId="{223F036A-0566-47DB-AB68-36524164F158}">
      <dgm:prSet/>
      <dgm:spPr/>
      <dgm:t>
        <a:bodyPr/>
        <a:lstStyle/>
        <a:p>
          <a:endParaRPr lang="en-US"/>
        </a:p>
      </dgm:t>
    </dgm:pt>
    <dgm:pt modelId="{4AB1614F-B21F-4DD4-9C09-45C7A2A7B895}" type="sibTrans" cxnId="{223F036A-0566-47DB-AB68-36524164F158}">
      <dgm:prSet/>
      <dgm:spPr/>
      <dgm:t>
        <a:bodyPr/>
        <a:lstStyle/>
        <a:p>
          <a:endParaRPr lang="en-US"/>
        </a:p>
      </dgm:t>
    </dgm:pt>
    <dgm:pt modelId="{3A7602D4-6EAA-42A6-99CD-F79417E8608D}">
      <dgm:prSet/>
      <dgm:spPr/>
      <dgm:t>
        <a:bodyPr/>
        <a:lstStyle/>
        <a:p>
          <a:r>
            <a:rPr lang="en-US" dirty="0"/>
            <a:t>Improved clarity on marketing tasks and priorities.</a:t>
          </a:r>
        </a:p>
      </dgm:t>
    </dgm:pt>
    <dgm:pt modelId="{6F4F1C81-D82A-482F-AC93-121502DA72A5}" type="parTrans" cxnId="{44084A26-A24F-4089-AA29-F11D94C77AAC}">
      <dgm:prSet/>
      <dgm:spPr/>
      <dgm:t>
        <a:bodyPr/>
        <a:lstStyle/>
        <a:p>
          <a:endParaRPr lang="en-US"/>
        </a:p>
      </dgm:t>
    </dgm:pt>
    <dgm:pt modelId="{0DA48862-DAB5-4B94-B739-52A6F35958CD}" type="sibTrans" cxnId="{44084A26-A24F-4089-AA29-F11D94C77AAC}">
      <dgm:prSet/>
      <dgm:spPr/>
      <dgm:t>
        <a:bodyPr/>
        <a:lstStyle/>
        <a:p>
          <a:endParaRPr lang="en-US"/>
        </a:p>
      </dgm:t>
    </dgm:pt>
    <dgm:pt modelId="{34B92FF3-AB92-4D3B-A4CB-12FC6261C952}">
      <dgm:prSet/>
      <dgm:spPr/>
      <dgm:t>
        <a:bodyPr/>
        <a:lstStyle/>
        <a:p>
          <a:r>
            <a:rPr lang="en-US" dirty="0"/>
            <a:t>Faster turnaround times and reduced project backlog.</a:t>
          </a:r>
        </a:p>
      </dgm:t>
    </dgm:pt>
    <dgm:pt modelId="{DC52BB09-A416-4F3D-95FA-2B4F0F6463E6}" type="parTrans" cxnId="{CC329718-09BD-4F38-8784-E8653F0F2B47}">
      <dgm:prSet/>
      <dgm:spPr/>
      <dgm:t>
        <a:bodyPr/>
        <a:lstStyle/>
        <a:p>
          <a:endParaRPr lang="en-US"/>
        </a:p>
      </dgm:t>
    </dgm:pt>
    <dgm:pt modelId="{5414ED94-06E0-4182-87B7-ECD4110AFEC4}" type="sibTrans" cxnId="{CC329718-09BD-4F38-8784-E8653F0F2B47}">
      <dgm:prSet/>
      <dgm:spPr/>
      <dgm:t>
        <a:bodyPr/>
        <a:lstStyle/>
        <a:p>
          <a:endParaRPr lang="en-US"/>
        </a:p>
      </dgm:t>
    </dgm:pt>
    <dgm:pt modelId="{40131284-4B0F-491D-8EF5-103451311375}">
      <dgm:prSet/>
      <dgm:spPr/>
      <dgm:t>
        <a:bodyPr/>
        <a:lstStyle/>
        <a:p>
          <a:r>
            <a:rPr lang="en-US" dirty="0"/>
            <a:t>Limit Work-in-Progress (WIP)</a:t>
          </a:r>
        </a:p>
      </dgm:t>
    </dgm:pt>
    <dgm:pt modelId="{837905A9-408C-4935-B225-FF3F804BCA37}" type="parTrans" cxnId="{D17E7588-3482-4462-820D-7BF05F22F94E}">
      <dgm:prSet/>
      <dgm:spPr/>
    </dgm:pt>
    <dgm:pt modelId="{14E52DD3-3963-45CA-9BDD-A214BA2695C7}" type="sibTrans" cxnId="{D17E7588-3482-4462-820D-7BF05F22F94E}">
      <dgm:prSet/>
      <dgm:spPr/>
    </dgm:pt>
    <dgm:pt modelId="{F63B5203-38B0-42C2-B1A3-009CC9EF9BB1}">
      <dgm:prSet/>
      <dgm:spPr/>
      <dgm:t>
        <a:bodyPr/>
        <a:lstStyle/>
        <a:p>
          <a:r>
            <a:rPr lang="en-US" dirty="0"/>
            <a:t>Manage and Measure Flow</a:t>
          </a:r>
        </a:p>
      </dgm:t>
    </dgm:pt>
    <dgm:pt modelId="{8F760C50-DEEC-47F1-96E8-94FEA77E80E0}" type="parTrans" cxnId="{B32739B7-9472-4497-8D1F-00071DB31096}">
      <dgm:prSet/>
      <dgm:spPr/>
    </dgm:pt>
    <dgm:pt modelId="{F5AAF196-7CAB-41AC-ACFF-55E76914E755}" type="sibTrans" cxnId="{B32739B7-9472-4497-8D1F-00071DB31096}">
      <dgm:prSet/>
      <dgm:spPr/>
    </dgm:pt>
    <dgm:pt modelId="{A1FAE7FC-480C-4968-A322-A2733AAE08E7}" type="pres">
      <dgm:prSet presAssocID="{AF8897A8-74B0-4DF4-B417-85F3CB86EEDC}" presName="linear" presStyleCnt="0">
        <dgm:presLayoutVars>
          <dgm:dir/>
          <dgm:animLvl val="lvl"/>
          <dgm:resizeHandles val="exact"/>
        </dgm:presLayoutVars>
      </dgm:prSet>
      <dgm:spPr/>
    </dgm:pt>
    <dgm:pt modelId="{EA232234-BC9F-444A-B4FD-E0C7591FED13}" type="pres">
      <dgm:prSet presAssocID="{8AE0AFA2-1B50-47EC-BD7A-96D87808B434}" presName="parentLin" presStyleCnt="0"/>
      <dgm:spPr/>
    </dgm:pt>
    <dgm:pt modelId="{1F480ACA-6277-417B-98C4-564FD87DD68F}" type="pres">
      <dgm:prSet presAssocID="{8AE0AFA2-1B50-47EC-BD7A-96D87808B434}" presName="parentLeftMargin" presStyleLbl="node1" presStyleIdx="0" presStyleCnt="3"/>
      <dgm:spPr/>
    </dgm:pt>
    <dgm:pt modelId="{A9640CD4-1440-431D-9B9F-B9044FFEA554}" type="pres">
      <dgm:prSet presAssocID="{8AE0AFA2-1B50-47EC-BD7A-96D87808B43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8204B13-D20C-4ADD-B951-5BDFD7A73C07}" type="pres">
      <dgm:prSet presAssocID="{8AE0AFA2-1B50-47EC-BD7A-96D87808B434}" presName="negativeSpace" presStyleCnt="0"/>
      <dgm:spPr/>
    </dgm:pt>
    <dgm:pt modelId="{11791508-64C4-4EDC-A598-D29FD6AA6A9E}" type="pres">
      <dgm:prSet presAssocID="{8AE0AFA2-1B50-47EC-BD7A-96D87808B434}" presName="childText" presStyleLbl="conFgAcc1" presStyleIdx="0" presStyleCnt="3">
        <dgm:presLayoutVars>
          <dgm:bulletEnabled val="1"/>
        </dgm:presLayoutVars>
      </dgm:prSet>
      <dgm:spPr/>
    </dgm:pt>
    <dgm:pt modelId="{BEDE0CAD-60FD-418B-BCC9-2380743C2D22}" type="pres">
      <dgm:prSet presAssocID="{40ED7EAB-FA42-42CB-BED3-F840602F1F9F}" presName="spaceBetweenRectangles" presStyleCnt="0"/>
      <dgm:spPr/>
    </dgm:pt>
    <dgm:pt modelId="{2C726605-FC06-4072-92C2-D516379BB8F9}" type="pres">
      <dgm:prSet presAssocID="{C3985FFB-9116-48FE-BFB8-A869BB2A3B3B}" presName="parentLin" presStyleCnt="0"/>
      <dgm:spPr/>
    </dgm:pt>
    <dgm:pt modelId="{E7B7D223-6F2C-49B3-8004-D6879E8B5BC1}" type="pres">
      <dgm:prSet presAssocID="{C3985FFB-9116-48FE-BFB8-A869BB2A3B3B}" presName="parentLeftMargin" presStyleLbl="node1" presStyleIdx="0" presStyleCnt="3"/>
      <dgm:spPr/>
    </dgm:pt>
    <dgm:pt modelId="{0DA2D580-DBDA-4F30-8AC7-A96AC6F7B4C7}" type="pres">
      <dgm:prSet presAssocID="{C3985FFB-9116-48FE-BFB8-A869BB2A3B3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A6B6AFF-C724-4FA3-9CC5-892EF7790F81}" type="pres">
      <dgm:prSet presAssocID="{C3985FFB-9116-48FE-BFB8-A869BB2A3B3B}" presName="negativeSpace" presStyleCnt="0"/>
      <dgm:spPr/>
    </dgm:pt>
    <dgm:pt modelId="{FC6D10DF-62F4-48D8-9D68-06187A1CD4C3}" type="pres">
      <dgm:prSet presAssocID="{C3985FFB-9116-48FE-BFB8-A869BB2A3B3B}" presName="childText" presStyleLbl="conFgAcc1" presStyleIdx="1" presStyleCnt="3">
        <dgm:presLayoutVars>
          <dgm:bulletEnabled val="1"/>
        </dgm:presLayoutVars>
      </dgm:prSet>
      <dgm:spPr/>
    </dgm:pt>
    <dgm:pt modelId="{C1AECDF9-8F46-4676-8740-4C39F44A94FC}" type="pres">
      <dgm:prSet presAssocID="{02C25B10-FEA8-406E-9B73-A4E7AD34442D}" presName="spaceBetweenRectangles" presStyleCnt="0"/>
      <dgm:spPr/>
    </dgm:pt>
    <dgm:pt modelId="{558A1F27-4CBC-432A-92EA-A33C0B8CCB58}" type="pres">
      <dgm:prSet presAssocID="{C2DBE861-9F2A-41C2-BBD7-B354C7FA07C0}" presName="parentLin" presStyleCnt="0"/>
      <dgm:spPr/>
    </dgm:pt>
    <dgm:pt modelId="{C89F6ABC-D10C-4317-B3F2-01B0B621DEE7}" type="pres">
      <dgm:prSet presAssocID="{C2DBE861-9F2A-41C2-BBD7-B354C7FA07C0}" presName="parentLeftMargin" presStyleLbl="node1" presStyleIdx="1" presStyleCnt="3"/>
      <dgm:spPr/>
    </dgm:pt>
    <dgm:pt modelId="{AE747950-DBBB-458C-B66A-3556F573E9FB}" type="pres">
      <dgm:prSet presAssocID="{C2DBE861-9F2A-41C2-BBD7-B354C7FA07C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C41572E-A84E-4B7B-B42F-4DEF380BBA70}" type="pres">
      <dgm:prSet presAssocID="{C2DBE861-9F2A-41C2-BBD7-B354C7FA07C0}" presName="negativeSpace" presStyleCnt="0"/>
      <dgm:spPr/>
    </dgm:pt>
    <dgm:pt modelId="{CFCDAD0F-744D-4E29-8928-A2AC0C5DCA4B}" type="pres">
      <dgm:prSet presAssocID="{C2DBE861-9F2A-41C2-BBD7-B354C7FA07C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775FE11-28EC-4A51-B83D-0214E92692CF}" type="presOf" srcId="{B7E1C2B4-6A56-4D31-BFC4-156BE8393BBD}" destId="{FC6D10DF-62F4-48D8-9D68-06187A1CD4C3}" srcOrd="0" destOrd="0" presId="urn:microsoft.com/office/officeart/2005/8/layout/list1"/>
    <dgm:cxn modelId="{CC329718-09BD-4F38-8784-E8653F0F2B47}" srcId="{C2DBE861-9F2A-41C2-BBD7-B354C7FA07C0}" destId="{34B92FF3-AB92-4D3B-A4CB-12FC6261C952}" srcOrd="1" destOrd="0" parTransId="{DC52BB09-A416-4F3D-95FA-2B4F0F6463E6}" sibTransId="{5414ED94-06E0-4182-87B7-ECD4110AFEC4}"/>
    <dgm:cxn modelId="{14631E21-D82F-4CBD-B52B-A7E68977F8B1}" type="presOf" srcId="{AF8897A8-74B0-4DF4-B417-85F3CB86EEDC}" destId="{A1FAE7FC-480C-4968-A322-A2733AAE08E7}" srcOrd="0" destOrd="0" presId="urn:microsoft.com/office/officeart/2005/8/layout/list1"/>
    <dgm:cxn modelId="{2CA73424-0F5E-4FFA-BD41-2B98A8907F3F}" type="presOf" srcId="{C3985FFB-9116-48FE-BFB8-A869BB2A3B3B}" destId="{E7B7D223-6F2C-49B3-8004-D6879E8B5BC1}" srcOrd="0" destOrd="0" presId="urn:microsoft.com/office/officeart/2005/8/layout/list1"/>
    <dgm:cxn modelId="{44084A26-A24F-4089-AA29-F11D94C77AAC}" srcId="{C2DBE861-9F2A-41C2-BBD7-B354C7FA07C0}" destId="{3A7602D4-6EAA-42A6-99CD-F79417E8608D}" srcOrd="0" destOrd="0" parTransId="{6F4F1C81-D82A-482F-AC93-121502DA72A5}" sibTransId="{0DA48862-DAB5-4B94-B739-52A6F35958CD}"/>
    <dgm:cxn modelId="{FD9A7534-A12A-42A2-BE75-2C5490EDE4C9}" srcId="{AF8897A8-74B0-4DF4-B417-85F3CB86EEDC}" destId="{C3985FFB-9116-48FE-BFB8-A869BB2A3B3B}" srcOrd="1" destOrd="0" parTransId="{2E9751C4-52B5-45A1-AE77-B980AE4CB19C}" sibTransId="{02C25B10-FEA8-406E-9B73-A4E7AD34442D}"/>
    <dgm:cxn modelId="{7184AC3D-0D07-4108-814A-8237914F7A45}" type="presOf" srcId="{3A7602D4-6EAA-42A6-99CD-F79417E8608D}" destId="{CFCDAD0F-744D-4E29-8928-A2AC0C5DCA4B}" srcOrd="0" destOrd="0" presId="urn:microsoft.com/office/officeart/2005/8/layout/list1"/>
    <dgm:cxn modelId="{4CAD7464-89FC-4283-8EB5-89BC8EAEBC66}" type="presOf" srcId="{40131284-4B0F-491D-8EF5-103451311375}" destId="{FC6D10DF-62F4-48D8-9D68-06187A1CD4C3}" srcOrd="0" destOrd="1" presId="urn:microsoft.com/office/officeart/2005/8/layout/list1"/>
    <dgm:cxn modelId="{223F036A-0566-47DB-AB68-36524164F158}" srcId="{AF8897A8-74B0-4DF4-B417-85F3CB86EEDC}" destId="{C2DBE861-9F2A-41C2-BBD7-B354C7FA07C0}" srcOrd="2" destOrd="0" parTransId="{B23FFFCE-E283-4AB9-BDB5-71C35BFA8E14}" sibTransId="{4AB1614F-B21F-4DD4-9C09-45C7A2A7B895}"/>
    <dgm:cxn modelId="{4089284A-6744-4290-8BFF-6F2BBDF1423C}" type="presOf" srcId="{C3985FFB-9116-48FE-BFB8-A869BB2A3B3B}" destId="{0DA2D580-DBDA-4F30-8AC7-A96AC6F7B4C7}" srcOrd="1" destOrd="0" presId="urn:microsoft.com/office/officeart/2005/8/layout/list1"/>
    <dgm:cxn modelId="{AC9BAF53-1296-4580-8B4E-6A0768D3E133}" type="presOf" srcId="{C2DBE861-9F2A-41C2-BBD7-B354C7FA07C0}" destId="{C89F6ABC-D10C-4317-B3F2-01B0B621DEE7}" srcOrd="0" destOrd="0" presId="urn:microsoft.com/office/officeart/2005/8/layout/list1"/>
    <dgm:cxn modelId="{301E9E77-31B7-4D9C-B38F-D3DB076F31C2}" type="presOf" srcId="{417D8326-C6E8-4E9D-A2EB-33D66BEA5A3F}" destId="{11791508-64C4-4EDC-A598-D29FD6AA6A9E}" srcOrd="0" destOrd="1" presId="urn:microsoft.com/office/officeart/2005/8/layout/list1"/>
    <dgm:cxn modelId="{7AF2BD7F-C096-405E-ADB1-0E10CD6E2C63}" type="presOf" srcId="{8AE0AFA2-1B50-47EC-BD7A-96D87808B434}" destId="{A9640CD4-1440-431D-9B9F-B9044FFEA554}" srcOrd="1" destOrd="0" presId="urn:microsoft.com/office/officeart/2005/8/layout/list1"/>
    <dgm:cxn modelId="{DC388182-2586-4D27-B0AA-87063FAEF96D}" type="presOf" srcId="{C2DBE861-9F2A-41C2-BBD7-B354C7FA07C0}" destId="{AE747950-DBBB-458C-B66A-3556F573E9FB}" srcOrd="1" destOrd="0" presId="urn:microsoft.com/office/officeart/2005/8/layout/list1"/>
    <dgm:cxn modelId="{D17E7588-3482-4462-820D-7BF05F22F94E}" srcId="{C3985FFB-9116-48FE-BFB8-A869BB2A3B3B}" destId="{40131284-4B0F-491D-8EF5-103451311375}" srcOrd="1" destOrd="0" parTransId="{837905A9-408C-4935-B225-FF3F804BCA37}" sibTransId="{14E52DD3-3963-45CA-9BDD-A214BA2695C7}"/>
    <dgm:cxn modelId="{BDA486A3-1AB7-423E-A81C-D34FBB639ECD}" type="presOf" srcId="{8AE0AFA2-1B50-47EC-BD7A-96D87808B434}" destId="{1F480ACA-6277-417B-98C4-564FD87DD68F}" srcOrd="0" destOrd="0" presId="urn:microsoft.com/office/officeart/2005/8/layout/list1"/>
    <dgm:cxn modelId="{F582B3A6-DA5C-489B-B802-842984EEF07D}" srcId="{AF8897A8-74B0-4DF4-B417-85F3CB86EEDC}" destId="{8AE0AFA2-1B50-47EC-BD7A-96D87808B434}" srcOrd="0" destOrd="0" parTransId="{143AC869-69FE-49FF-98C4-E6595B26311C}" sibTransId="{40ED7EAB-FA42-42CB-BED3-F840602F1F9F}"/>
    <dgm:cxn modelId="{73A86DB2-2C99-4562-977B-E4A2B8A1DDCD}" type="presOf" srcId="{F63B5203-38B0-42C2-B1A3-009CC9EF9BB1}" destId="{FC6D10DF-62F4-48D8-9D68-06187A1CD4C3}" srcOrd="0" destOrd="2" presId="urn:microsoft.com/office/officeart/2005/8/layout/list1"/>
    <dgm:cxn modelId="{B32739B7-9472-4497-8D1F-00071DB31096}" srcId="{C3985FFB-9116-48FE-BFB8-A869BB2A3B3B}" destId="{F63B5203-38B0-42C2-B1A3-009CC9EF9BB1}" srcOrd="2" destOrd="0" parTransId="{8F760C50-DEEC-47F1-96E8-94FEA77E80E0}" sibTransId="{F5AAF196-7CAB-41AC-ACFF-55E76914E755}"/>
    <dgm:cxn modelId="{BD5585B9-7F69-492B-86B6-E16E4B56AFE9}" type="presOf" srcId="{34B92FF3-AB92-4D3B-A4CB-12FC6261C952}" destId="{CFCDAD0F-744D-4E29-8928-A2AC0C5DCA4B}" srcOrd="0" destOrd="1" presId="urn:microsoft.com/office/officeart/2005/8/layout/list1"/>
    <dgm:cxn modelId="{F7CC8EBB-43FD-4639-AB7D-F355F6598D7E}" srcId="{8AE0AFA2-1B50-47EC-BD7A-96D87808B434}" destId="{417D8326-C6E8-4E9D-A2EB-33D66BEA5A3F}" srcOrd="1" destOrd="0" parTransId="{7D1B3B8A-74F7-4523-9309-D41DB88EBCAD}" sibTransId="{0CE8E2E9-DDCF-420E-A499-11165101F332}"/>
    <dgm:cxn modelId="{79A710E2-D6C1-4618-997C-1DCB897AA0B7}" srcId="{8AE0AFA2-1B50-47EC-BD7A-96D87808B434}" destId="{128873DC-60B2-4A73-8E06-01EE263816AA}" srcOrd="0" destOrd="0" parTransId="{33A44517-BD49-4FA3-87FA-C5AFCA3DC050}" sibTransId="{286109CE-61F7-4378-AE0C-E4FD4A1A26C6}"/>
    <dgm:cxn modelId="{09A6BDF0-8F53-4D09-9CCD-E0287B85D13F}" type="presOf" srcId="{128873DC-60B2-4A73-8E06-01EE263816AA}" destId="{11791508-64C4-4EDC-A598-D29FD6AA6A9E}" srcOrd="0" destOrd="0" presId="urn:microsoft.com/office/officeart/2005/8/layout/list1"/>
    <dgm:cxn modelId="{DCDCDAFA-7E4A-42E8-AC10-2BF6CBD2792B}" srcId="{C3985FFB-9116-48FE-BFB8-A869BB2A3B3B}" destId="{B7E1C2B4-6A56-4D31-BFC4-156BE8393BBD}" srcOrd="0" destOrd="0" parTransId="{CF1A78E8-7FD3-4485-8BDC-56AEA614CE68}" sibTransId="{EF5485AC-E20D-46AC-9F30-00BE9861BCD0}"/>
    <dgm:cxn modelId="{5B920C4A-4931-4FD8-A516-69C3B4E2081A}" type="presParOf" srcId="{A1FAE7FC-480C-4968-A322-A2733AAE08E7}" destId="{EA232234-BC9F-444A-B4FD-E0C7591FED13}" srcOrd="0" destOrd="0" presId="urn:microsoft.com/office/officeart/2005/8/layout/list1"/>
    <dgm:cxn modelId="{6400C209-069D-46DA-ACCD-FF0D8AA0337E}" type="presParOf" srcId="{EA232234-BC9F-444A-B4FD-E0C7591FED13}" destId="{1F480ACA-6277-417B-98C4-564FD87DD68F}" srcOrd="0" destOrd="0" presId="urn:microsoft.com/office/officeart/2005/8/layout/list1"/>
    <dgm:cxn modelId="{5B7DEA43-A00D-4C3C-9209-8AF8C0A40E85}" type="presParOf" srcId="{EA232234-BC9F-444A-B4FD-E0C7591FED13}" destId="{A9640CD4-1440-431D-9B9F-B9044FFEA554}" srcOrd="1" destOrd="0" presId="urn:microsoft.com/office/officeart/2005/8/layout/list1"/>
    <dgm:cxn modelId="{5C307D4F-334A-4C85-A4B4-6C919FA6A181}" type="presParOf" srcId="{A1FAE7FC-480C-4968-A322-A2733AAE08E7}" destId="{D8204B13-D20C-4ADD-B951-5BDFD7A73C07}" srcOrd="1" destOrd="0" presId="urn:microsoft.com/office/officeart/2005/8/layout/list1"/>
    <dgm:cxn modelId="{A27AC23C-333E-4F2D-B4EF-4F1E536C5C21}" type="presParOf" srcId="{A1FAE7FC-480C-4968-A322-A2733AAE08E7}" destId="{11791508-64C4-4EDC-A598-D29FD6AA6A9E}" srcOrd="2" destOrd="0" presId="urn:microsoft.com/office/officeart/2005/8/layout/list1"/>
    <dgm:cxn modelId="{2F3DD212-B0F4-4913-93E9-7D67673426D1}" type="presParOf" srcId="{A1FAE7FC-480C-4968-A322-A2733AAE08E7}" destId="{BEDE0CAD-60FD-418B-BCC9-2380743C2D22}" srcOrd="3" destOrd="0" presId="urn:microsoft.com/office/officeart/2005/8/layout/list1"/>
    <dgm:cxn modelId="{3213C6D9-CE66-4B2B-9F6D-CCEA18810261}" type="presParOf" srcId="{A1FAE7FC-480C-4968-A322-A2733AAE08E7}" destId="{2C726605-FC06-4072-92C2-D516379BB8F9}" srcOrd="4" destOrd="0" presId="urn:microsoft.com/office/officeart/2005/8/layout/list1"/>
    <dgm:cxn modelId="{CF7E434D-E071-46C3-A85F-C0204D10E44F}" type="presParOf" srcId="{2C726605-FC06-4072-92C2-D516379BB8F9}" destId="{E7B7D223-6F2C-49B3-8004-D6879E8B5BC1}" srcOrd="0" destOrd="0" presId="urn:microsoft.com/office/officeart/2005/8/layout/list1"/>
    <dgm:cxn modelId="{3DC5DB6C-B88B-40D0-A191-3ECE8C61E142}" type="presParOf" srcId="{2C726605-FC06-4072-92C2-D516379BB8F9}" destId="{0DA2D580-DBDA-4F30-8AC7-A96AC6F7B4C7}" srcOrd="1" destOrd="0" presId="urn:microsoft.com/office/officeart/2005/8/layout/list1"/>
    <dgm:cxn modelId="{A6F2B9B6-6CD8-44E0-B27C-B4F556855879}" type="presParOf" srcId="{A1FAE7FC-480C-4968-A322-A2733AAE08E7}" destId="{4A6B6AFF-C724-4FA3-9CC5-892EF7790F81}" srcOrd="5" destOrd="0" presId="urn:microsoft.com/office/officeart/2005/8/layout/list1"/>
    <dgm:cxn modelId="{0479DC7B-D488-4471-8CCC-52EF5B2914D7}" type="presParOf" srcId="{A1FAE7FC-480C-4968-A322-A2733AAE08E7}" destId="{FC6D10DF-62F4-48D8-9D68-06187A1CD4C3}" srcOrd="6" destOrd="0" presId="urn:microsoft.com/office/officeart/2005/8/layout/list1"/>
    <dgm:cxn modelId="{0995F158-DD81-49A3-8DEC-5E571418C648}" type="presParOf" srcId="{A1FAE7FC-480C-4968-A322-A2733AAE08E7}" destId="{C1AECDF9-8F46-4676-8740-4C39F44A94FC}" srcOrd="7" destOrd="0" presId="urn:microsoft.com/office/officeart/2005/8/layout/list1"/>
    <dgm:cxn modelId="{BB0F91EA-555A-4E0D-8476-027433D126B4}" type="presParOf" srcId="{A1FAE7FC-480C-4968-A322-A2733AAE08E7}" destId="{558A1F27-4CBC-432A-92EA-A33C0B8CCB58}" srcOrd="8" destOrd="0" presId="urn:microsoft.com/office/officeart/2005/8/layout/list1"/>
    <dgm:cxn modelId="{522C1264-EEE9-4B2E-9393-C09534F137D3}" type="presParOf" srcId="{558A1F27-4CBC-432A-92EA-A33C0B8CCB58}" destId="{C89F6ABC-D10C-4317-B3F2-01B0B621DEE7}" srcOrd="0" destOrd="0" presId="urn:microsoft.com/office/officeart/2005/8/layout/list1"/>
    <dgm:cxn modelId="{A421C91D-55E2-4BB5-811F-220167208C06}" type="presParOf" srcId="{558A1F27-4CBC-432A-92EA-A33C0B8CCB58}" destId="{AE747950-DBBB-458C-B66A-3556F573E9FB}" srcOrd="1" destOrd="0" presId="urn:microsoft.com/office/officeart/2005/8/layout/list1"/>
    <dgm:cxn modelId="{4A037FCF-08DA-4845-842A-385FDDCEE763}" type="presParOf" srcId="{A1FAE7FC-480C-4968-A322-A2733AAE08E7}" destId="{BC41572E-A84E-4B7B-B42F-4DEF380BBA70}" srcOrd="9" destOrd="0" presId="urn:microsoft.com/office/officeart/2005/8/layout/list1"/>
    <dgm:cxn modelId="{EFFFBBF7-05FF-452A-A737-B6FC90A16AAC}" type="presParOf" srcId="{A1FAE7FC-480C-4968-A322-A2733AAE08E7}" destId="{CFCDAD0F-744D-4E29-8928-A2AC0C5DCA4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87B834-56EA-4477-AB01-A9B11154D6E7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D23C5E4-D09F-4FDD-B26F-3D312CA5EEA3}">
      <dgm:prSet/>
      <dgm:spPr/>
      <dgm:t>
        <a:bodyPr/>
        <a:lstStyle/>
        <a:p>
          <a:r>
            <a:rPr lang="en-US" b="1" i="0" dirty="0"/>
            <a:t>Efficiency and Streamlining (Value Stream Mapping)</a:t>
          </a:r>
          <a:r>
            <a:rPr lang="en-US" b="0" i="0" dirty="0"/>
            <a:t>:</a:t>
          </a:r>
          <a:r>
            <a:rPr lang="en-US" b="0" i="0" dirty="0">
              <a:latin typeface="Grandview"/>
            </a:rPr>
            <a:t> </a:t>
          </a:r>
          <a:endParaRPr lang="en-US" dirty="0"/>
        </a:p>
      </dgm:t>
    </dgm:pt>
    <dgm:pt modelId="{8A0963E9-595C-431B-AB1C-E83048A7AC3E}" type="parTrans" cxnId="{D9DDAECB-4657-4972-9094-7B7EB44E65D2}">
      <dgm:prSet/>
      <dgm:spPr/>
      <dgm:t>
        <a:bodyPr/>
        <a:lstStyle/>
        <a:p>
          <a:endParaRPr lang="en-US"/>
        </a:p>
      </dgm:t>
    </dgm:pt>
    <dgm:pt modelId="{D35F45EC-9A09-4832-8334-7DEE8464C963}" type="sibTrans" cxnId="{D9DDAECB-4657-4972-9094-7B7EB44E65D2}">
      <dgm:prSet/>
      <dgm:spPr/>
      <dgm:t>
        <a:bodyPr/>
        <a:lstStyle/>
        <a:p>
          <a:endParaRPr lang="en-US"/>
        </a:p>
      </dgm:t>
    </dgm:pt>
    <dgm:pt modelId="{FE6DFC41-ABC9-4D26-9359-C31A63A2D327}">
      <dgm:prSet/>
      <dgm:spPr/>
      <dgm:t>
        <a:bodyPr/>
        <a:lstStyle/>
        <a:p>
          <a:r>
            <a:rPr lang="en-US" b="0" i="0" dirty="0"/>
            <a:t>By identifying and eliminating non-value-adding activities, marketing processes become more streamlined, reducing wasted time and resources.</a:t>
          </a:r>
          <a:endParaRPr lang="en-US" dirty="0"/>
        </a:p>
      </dgm:t>
    </dgm:pt>
    <dgm:pt modelId="{D36C2B60-790B-4F3B-9C6C-BE2C6E57F1CC}" type="parTrans" cxnId="{9E95527E-7F38-436B-A407-4B0E97BB3189}">
      <dgm:prSet/>
      <dgm:spPr/>
      <dgm:t>
        <a:bodyPr/>
        <a:lstStyle/>
        <a:p>
          <a:endParaRPr lang="en-US"/>
        </a:p>
      </dgm:t>
    </dgm:pt>
    <dgm:pt modelId="{D6719665-07FB-4D93-9DD0-EC554CF011EB}" type="sibTrans" cxnId="{9E95527E-7F38-436B-A407-4B0E97BB3189}">
      <dgm:prSet/>
      <dgm:spPr/>
      <dgm:t>
        <a:bodyPr/>
        <a:lstStyle/>
        <a:p>
          <a:endParaRPr lang="en-US"/>
        </a:p>
      </dgm:t>
    </dgm:pt>
    <dgm:pt modelId="{4CADCCCE-0513-4066-9A44-47611DF590CA}">
      <dgm:prSet/>
      <dgm:spPr/>
      <dgm:t>
        <a:bodyPr/>
        <a:lstStyle/>
        <a:p>
          <a:pPr rtl="0"/>
          <a:r>
            <a:rPr lang="en-US" b="1" i="0" dirty="0"/>
            <a:t>Continuous Improvement (Kaizen)</a:t>
          </a:r>
          <a:r>
            <a:rPr lang="en-US" b="0" i="0" dirty="0"/>
            <a:t>:</a:t>
          </a:r>
          <a:r>
            <a:rPr lang="en-US" b="0" i="0" dirty="0">
              <a:latin typeface="Grandview"/>
            </a:rPr>
            <a:t> </a:t>
          </a:r>
          <a:endParaRPr lang="en-US" dirty="0">
            <a:latin typeface="Grandview"/>
          </a:endParaRPr>
        </a:p>
      </dgm:t>
    </dgm:pt>
    <dgm:pt modelId="{1DFA9DB7-8266-44DF-BC0A-21F0DBC6964B}" type="parTrans" cxnId="{A4A6B088-8E76-4310-82F4-3F2422CFF8A9}">
      <dgm:prSet/>
      <dgm:spPr/>
      <dgm:t>
        <a:bodyPr/>
        <a:lstStyle/>
        <a:p>
          <a:endParaRPr lang="en-US"/>
        </a:p>
      </dgm:t>
    </dgm:pt>
    <dgm:pt modelId="{6A41A45C-38D6-42A2-9FA3-E11A2E45CD14}" type="sibTrans" cxnId="{A4A6B088-8E76-4310-82F4-3F2422CFF8A9}">
      <dgm:prSet/>
      <dgm:spPr/>
      <dgm:t>
        <a:bodyPr/>
        <a:lstStyle/>
        <a:p>
          <a:endParaRPr lang="en-US"/>
        </a:p>
      </dgm:t>
    </dgm:pt>
    <dgm:pt modelId="{9A30FE1A-D859-4380-AC8A-8D35F9A85751}">
      <dgm:prSet/>
      <dgm:spPr/>
      <dgm:t>
        <a:bodyPr/>
        <a:lstStyle/>
        <a:p>
          <a:r>
            <a:rPr lang="en-US" b="0" i="0" dirty="0"/>
            <a:t>Ongoing incremental improvements ensure that marketing strategies are always evolving and adapting, enhancing their effectiveness and ROI.</a:t>
          </a:r>
          <a:endParaRPr lang="en-US" dirty="0"/>
        </a:p>
      </dgm:t>
    </dgm:pt>
    <dgm:pt modelId="{D3F3553F-E0B3-4927-B168-59F2265EE895}" type="parTrans" cxnId="{106DC536-E83B-400B-A14E-63E121412A77}">
      <dgm:prSet/>
      <dgm:spPr/>
      <dgm:t>
        <a:bodyPr/>
        <a:lstStyle/>
        <a:p>
          <a:endParaRPr lang="en-US"/>
        </a:p>
      </dgm:t>
    </dgm:pt>
    <dgm:pt modelId="{B5C55863-F296-4834-9AE5-65F44A23AE7E}" type="sibTrans" cxnId="{106DC536-E83B-400B-A14E-63E121412A77}">
      <dgm:prSet/>
      <dgm:spPr/>
      <dgm:t>
        <a:bodyPr/>
        <a:lstStyle/>
        <a:p>
          <a:endParaRPr lang="en-US"/>
        </a:p>
      </dgm:t>
    </dgm:pt>
    <dgm:pt modelId="{4E7E7BE5-CFFF-4F18-B0A7-9E91A4557238}">
      <dgm:prSet/>
      <dgm:spPr/>
      <dgm:t>
        <a:bodyPr/>
        <a:lstStyle/>
        <a:p>
          <a:pPr rtl="0"/>
          <a:r>
            <a:rPr lang="en-US" b="1" i="0" dirty="0"/>
            <a:t>Workflow Optimization (Kanban)</a:t>
          </a:r>
          <a:r>
            <a:rPr lang="en-US" b="0" i="0" dirty="0"/>
            <a:t>:</a:t>
          </a:r>
          <a:r>
            <a:rPr lang="en-US" b="0" i="0" dirty="0">
              <a:latin typeface="Grandview"/>
            </a:rPr>
            <a:t> </a:t>
          </a:r>
          <a:endParaRPr lang="en-US" dirty="0"/>
        </a:p>
      </dgm:t>
    </dgm:pt>
    <dgm:pt modelId="{C398B0EE-A9A6-4FF3-ABA5-8058BCC8CAE0}" type="parTrans" cxnId="{49D296BA-54AB-4B06-9DAF-F79CD59CCB76}">
      <dgm:prSet/>
      <dgm:spPr/>
      <dgm:t>
        <a:bodyPr/>
        <a:lstStyle/>
        <a:p>
          <a:endParaRPr lang="en-US"/>
        </a:p>
      </dgm:t>
    </dgm:pt>
    <dgm:pt modelId="{82C64D2C-8370-4860-A675-30C858309079}" type="sibTrans" cxnId="{49D296BA-54AB-4B06-9DAF-F79CD59CCB76}">
      <dgm:prSet/>
      <dgm:spPr/>
      <dgm:t>
        <a:bodyPr/>
        <a:lstStyle/>
        <a:p>
          <a:endParaRPr lang="en-US"/>
        </a:p>
      </dgm:t>
    </dgm:pt>
    <dgm:pt modelId="{E1D89DF2-8065-491D-B6D5-F9E6CBA906F7}">
      <dgm:prSet/>
      <dgm:spPr/>
      <dgm:t>
        <a:bodyPr/>
        <a:lstStyle/>
        <a:p>
          <a:r>
            <a:rPr lang="en-US" b="0" i="0" dirty="0"/>
            <a:t>Visual management of tasks and limiting work-in-progress prevent bottlenecks and improve workflow efficiency, enabling faster project completion and better resource allocation.</a:t>
          </a:r>
          <a:endParaRPr lang="en-US" dirty="0"/>
        </a:p>
      </dgm:t>
    </dgm:pt>
    <dgm:pt modelId="{B73DD0B5-1BA8-4740-B658-0AED42DA7104}" type="parTrans" cxnId="{386F4748-C9C4-4B20-8CA5-0B2F1D62B5D5}">
      <dgm:prSet/>
      <dgm:spPr/>
      <dgm:t>
        <a:bodyPr/>
        <a:lstStyle/>
        <a:p>
          <a:endParaRPr lang="en-US"/>
        </a:p>
      </dgm:t>
    </dgm:pt>
    <dgm:pt modelId="{5F6B21AC-87D4-46F0-BCC8-E954B37EE5B8}" type="sibTrans" cxnId="{386F4748-C9C4-4B20-8CA5-0B2F1D62B5D5}">
      <dgm:prSet/>
      <dgm:spPr/>
      <dgm:t>
        <a:bodyPr/>
        <a:lstStyle/>
        <a:p>
          <a:endParaRPr lang="en-US"/>
        </a:p>
      </dgm:t>
    </dgm:pt>
    <dgm:pt modelId="{CBD46237-881E-4D66-8E78-03DD066E8086}">
      <dgm:prSet phldr="0"/>
      <dgm:spPr/>
      <dgm:t>
        <a:bodyPr/>
        <a:lstStyle/>
        <a:p>
          <a:pPr rtl="0"/>
          <a:r>
            <a:rPr lang="en-US" b="1" i="0" dirty="0">
              <a:latin typeface="Grandview"/>
            </a:rPr>
            <a:t>Team focus (Hoisin matrix):</a:t>
          </a:r>
        </a:p>
      </dgm:t>
    </dgm:pt>
    <dgm:pt modelId="{1EA22F07-D007-4C06-AC90-7328FC6E3204}" type="parTrans" cxnId="{2B85CDDE-EF52-4B0B-A48A-273D5D46F3D7}">
      <dgm:prSet/>
      <dgm:spPr/>
    </dgm:pt>
    <dgm:pt modelId="{0ED3CA9F-50E0-4094-823E-DF2B7D115FAD}" type="sibTrans" cxnId="{2B85CDDE-EF52-4B0B-A48A-273D5D46F3D7}">
      <dgm:prSet/>
      <dgm:spPr/>
    </dgm:pt>
    <dgm:pt modelId="{6C6D1155-48A4-4036-9CA7-32C4A0F37855}">
      <dgm:prSet phldr="0"/>
      <dgm:spPr/>
      <dgm:t>
        <a:bodyPr/>
        <a:lstStyle/>
        <a:p>
          <a:pPr rtl="0"/>
          <a:r>
            <a:rPr lang="en-US" b="0" dirty="0">
              <a:latin typeface="Grandview"/>
            </a:rPr>
            <a:t>By linking the long-term goals with yearly objectives, kpis, and resources you ensure the organization is focused on its goals.</a:t>
          </a:r>
          <a:endParaRPr lang="en-US" b="0" dirty="0"/>
        </a:p>
      </dgm:t>
    </dgm:pt>
    <dgm:pt modelId="{D4732CE1-A9E7-4E9D-81EC-E5507C29E816}" type="parTrans" cxnId="{2E8C1EF1-2B7E-45A6-85D9-022F54DA736E}">
      <dgm:prSet/>
      <dgm:spPr/>
    </dgm:pt>
    <dgm:pt modelId="{E8908366-7753-4865-A5A5-6F56920E1169}" type="sibTrans" cxnId="{2E8C1EF1-2B7E-45A6-85D9-022F54DA736E}">
      <dgm:prSet/>
      <dgm:spPr/>
    </dgm:pt>
    <dgm:pt modelId="{3FAF8601-68FA-4EFA-9A45-F8CA01760DFA}" type="pres">
      <dgm:prSet presAssocID="{3787B834-56EA-4477-AB01-A9B11154D6E7}" presName="linear" presStyleCnt="0">
        <dgm:presLayoutVars>
          <dgm:dir/>
          <dgm:animLvl val="lvl"/>
          <dgm:resizeHandles val="exact"/>
        </dgm:presLayoutVars>
      </dgm:prSet>
      <dgm:spPr/>
    </dgm:pt>
    <dgm:pt modelId="{4D4A21E3-1AA1-4B3E-9A7B-01BFE8E7D294}" type="pres">
      <dgm:prSet presAssocID="{CBD46237-881E-4D66-8E78-03DD066E8086}" presName="parentLin" presStyleCnt="0"/>
      <dgm:spPr/>
    </dgm:pt>
    <dgm:pt modelId="{8F7F262C-6AB8-434E-95C5-8AF1AAD9C68F}" type="pres">
      <dgm:prSet presAssocID="{CBD46237-881E-4D66-8E78-03DD066E8086}" presName="parentLeftMargin" presStyleLbl="node1" presStyleIdx="0" presStyleCnt="4"/>
      <dgm:spPr/>
    </dgm:pt>
    <dgm:pt modelId="{0E5FFB44-1DE5-4D7A-902A-DE046897E0CD}" type="pres">
      <dgm:prSet presAssocID="{CBD46237-881E-4D66-8E78-03DD066E808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B84A51B-DCCF-4070-9755-AAE41276EB07}" type="pres">
      <dgm:prSet presAssocID="{CBD46237-881E-4D66-8E78-03DD066E8086}" presName="negativeSpace" presStyleCnt="0"/>
      <dgm:spPr/>
    </dgm:pt>
    <dgm:pt modelId="{A932519A-6F39-497D-AACD-3EE2DAFCE236}" type="pres">
      <dgm:prSet presAssocID="{CBD46237-881E-4D66-8E78-03DD066E8086}" presName="childText" presStyleLbl="conFgAcc1" presStyleIdx="0" presStyleCnt="4">
        <dgm:presLayoutVars>
          <dgm:bulletEnabled val="1"/>
        </dgm:presLayoutVars>
      </dgm:prSet>
      <dgm:spPr/>
    </dgm:pt>
    <dgm:pt modelId="{C81F962D-0026-4836-9A90-F5A5C1B69B36}" type="pres">
      <dgm:prSet presAssocID="{0ED3CA9F-50E0-4094-823E-DF2B7D115FAD}" presName="spaceBetweenRectangles" presStyleCnt="0"/>
      <dgm:spPr/>
    </dgm:pt>
    <dgm:pt modelId="{27D88C88-5A14-412D-BC68-88879F5486E5}" type="pres">
      <dgm:prSet presAssocID="{AD23C5E4-D09F-4FDD-B26F-3D312CA5EEA3}" presName="parentLin" presStyleCnt="0"/>
      <dgm:spPr/>
    </dgm:pt>
    <dgm:pt modelId="{458B3844-A669-4994-A476-40C9DC5156B4}" type="pres">
      <dgm:prSet presAssocID="{AD23C5E4-D09F-4FDD-B26F-3D312CA5EEA3}" presName="parentLeftMargin" presStyleLbl="node1" presStyleIdx="0" presStyleCnt="4"/>
      <dgm:spPr/>
    </dgm:pt>
    <dgm:pt modelId="{88DD1E4B-F4FB-4FEA-9866-390B06BC8556}" type="pres">
      <dgm:prSet presAssocID="{AD23C5E4-D09F-4FDD-B26F-3D312CA5EEA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910D8ED-23DE-4C67-A6DE-E4E55F6BBBE1}" type="pres">
      <dgm:prSet presAssocID="{AD23C5E4-D09F-4FDD-B26F-3D312CA5EEA3}" presName="negativeSpace" presStyleCnt="0"/>
      <dgm:spPr/>
    </dgm:pt>
    <dgm:pt modelId="{ED462EAD-41F4-498C-8400-D5200B392928}" type="pres">
      <dgm:prSet presAssocID="{AD23C5E4-D09F-4FDD-B26F-3D312CA5EEA3}" presName="childText" presStyleLbl="conFgAcc1" presStyleIdx="1" presStyleCnt="4">
        <dgm:presLayoutVars>
          <dgm:bulletEnabled val="1"/>
        </dgm:presLayoutVars>
      </dgm:prSet>
      <dgm:spPr/>
    </dgm:pt>
    <dgm:pt modelId="{0FA97903-AC0C-40E1-A107-65D0B28A9EDF}" type="pres">
      <dgm:prSet presAssocID="{D35F45EC-9A09-4832-8334-7DEE8464C963}" presName="spaceBetweenRectangles" presStyleCnt="0"/>
      <dgm:spPr/>
    </dgm:pt>
    <dgm:pt modelId="{73070E4B-973D-475E-94C1-C8C409F8E822}" type="pres">
      <dgm:prSet presAssocID="{4CADCCCE-0513-4066-9A44-47611DF590CA}" presName="parentLin" presStyleCnt="0"/>
      <dgm:spPr/>
    </dgm:pt>
    <dgm:pt modelId="{01238351-4BBE-45C5-8EF9-A4E66D4550E8}" type="pres">
      <dgm:prSet presAssocID="{4CADCCCE-0513-4066-9A44-47611DF590CA}" presName="parentLeftMargin" presStyleLbl="node1" presStyleIdx="1" presStyleCnt="4"/>
      <dgm:spPr/>
    </dgm:pt>
    <dgm:pt modelId="{0F4973B9-EE03-45B6-AAE0-0B0A0D511496}" type="pres">
      <dgm:prSet presAssocID="{4CADCCCE-0513-4066-9A44-47611DF590C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83DFB1E-9652-46A0-AB15-198632389E9A}" type="pres">
      <dgm:prSet presAssocID="{4CADCCCE-0513-4066-9A44-47611DF590CA}" presName="negativeSpace" presStyleCnt="0"/>
      <dgm:spPr/>
    </dgm:pt>
    <dgm:pt modelId="{DC071C38-EEB1-4EB5-8461-CDB25024AA8A}" type="pres">
      <dgm:prSet presAssocID="{4CADCCCE-0513-4066-9A44-47611DF590CA}" presName="childText" presStyleLbl="conFgAcc1" presStyleIdx="2" presStyleCnt="4">
        <dgm:presLayoutVars>
          <dgm:bulletEnabled val="1"/>
        </dgm:presLayoutVars>
      </dgm:prSet>
      <dgm:spPr/>
    </dgm:pt>
    <dgm:pt modelId="{F419A27A-B8F9-468F-A259-8714ED41F81D}" type="pres">
      <dgm:prSet presAssocID="{6A41A45C-38D6-42A2-9FA3-E11A2E45CD14}" presName="spaceBetweenRectangles" presStyleCnt="0"/>
      <dgm:spPr/>
    </dgm:pt>
    <dgm:pt modelId="{E37EA6CA-386B-44D6-81AE-FDCE5A8B2D89}" type="pres">
      <dgm:prSet presAssocID="{4E7E7BE5-CFFF-4F18-B0A7-9E91A4557238}" presName="parentLin" presStyleCnt="0"/>
      <dgm:spPr/>
    </dgm:pt>
    <dgm:pt modelId="{88FE5ED1-62DA-4BB8-909F-7234A7DA5271}" type="pres">
      <dgm:prSet presAssocID="{4E7E7BE5-CFFF-4F18-B0A7-9E91A4557238}" presName="parentLeftMargin" presStyleLbl="node1" presStyleIdx="2" presStyleCnt="4"/>
      <dgm:spPr/>
    </dgm:pt>
    <dgm:pt modelId="{9EBCBD8D-39F0-45E8-BBA3-F52A2DC531C9}" type="pres">
      <dgm:prSet presAssocID="{4E7E7BE5-CFFF-4F18-B0A7-9E91A455723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78DC62B-43D1-4D33-9563-1D7207BF7EBA}" type="pres">
      <dgm:prSet presAssocID="{4E7E7BE5-CFFF-4F18-B0A7-9E91A4557238}" presName="negativeSpace" presStyleCnt="0"/>
      <dgm:spPr/>
    </dgm:pt>
    <dgm:pt modelId="{36B9F473-3508-433E-9D54-22C3C7AEAFB3}" type="pres">
      <dgm:prSet presAssocID="{4E7E7BE5-CFFF-4F18-B0A7-9E91A455723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2B89F01-55A3-4B9E-BA62-D9A567293CD0}" type="presOf" srcId="{4CADCCCE-0513-4066-9A44-47611DF590CA}" destId="{0F4973B9-EE03-45B6-AAE0-0B0A0D511496}" srcOrd="1" destOrd="0" presId="urn:microsoft.com/office/officeart/2005/8/layout/list1"/>
    <dgm:cxn modelId="{FDB00D0B-0319-45DE-8607-6DA5BD252A95}" type="presOf" srcId="{AD23C5E4-D09F-4FDD-B26F-3D312CA5EEA3}" destId="{458B3844-A669-4994-A476-40C9DC5156B4}" srcOrd="0" destOrd="0" presId="urn:microsoft.com/office/officeart/2005/8/layout/list1"/>
    <dgm:cxn modelId="{A8899022-0732-413E-AA53-8289FA140DBF}" type="presOf" srcId="{AD23C5E4-D09F-4FDD-B26F-3D312CA5EEA3}" destId="{88DD1E4B-F4FB-4FEA-9866-390B06BC8556}" srcOrd="1" destOrd="0" presId="urn:microsoft.com/office/officeart/2005/8/layout/list1"/>
    <dgm:cxn modelId="{A1B5632F-C57A-414F-8E9E-1BE422EC95E6}" type="presOf" srcId="{3787B834-56EA-4477-AB01-A9B11154D6E7}" destId="{3FAF8601-68FA-4EFA-9A45-F8CA01760DFA}" srcOrd="0" destOrd="0" presId="urn:microsoft.com/office/officeart/2005/8/layout/list1"/>
    <dgm:cxn modelId="{1337A932-BEAA-46C5-B7BC-A913062CB0E3}" type="presOf" srcId="{6C6D1155-48A4-4036-9CA7-32C4A0F37855}" destId="{A932519A-6F39-497D-AACD-3EE2DAFCE236}" srcOrd="0" destOrd="0" presId="urn:microsoft.com/office/officeart/2005/8/layout/list1"/>
    <dgm:cxn modelId="{106DC536-E83B-400B-A14E-63E121412A77}" srcId="{4CADCCCE-0513-4066-9A44-47611DF590CA}" destId="{9A30FE1A-D859-4380-AC8A-8D35F9A85751}" srcOrd="0" destOrd="0" parTransId="{D3F3553F-E0B3-4927-B168-59F2265EE895}" sibTransId="{B5C55863-F296-4834-9AE5-65F44A23AE7E}"/>
    <dgm:cxn modelId="{CDC1EA39-DF1D-4E38-9AD4-3CF2BDCEF258}" type="presOf" srcId="{FE6DFC41-ABC9-4D26-9359-C31A63A2D327}" destId="{ED462EAD-41F4-498C-8400-D5200B392928}" srcOrd="0" destOrd="0" presId="urn:microsoft.com/office/officeart/2005/8/layout/list1"/>
    <dgm:cxn modelId="{1B46E55F-BDAD-49D8-AE3F-CDF1B2B1416A}" type="presOf" srcId="{9A30FE1A-D859-4380-AC8A-8D35F9A85751}" destId="{DC071C38-EEB1-4EB5-8461-CDB25024AA8A}" srcOrd="0" destOrd="0" presId="urn:microsoft.com/office/officeart/2005/8/layout/list1"/>
    <dgm:cxn modelId="{386F4748-C9C4-4B20-8CA5-0B2F1D62B5D5}" srcId="{4E7E7BE5-CFFF-4F18-B0A7-9E91A4557238}" destId="{E1D89DF2-8065-491D-B6D5-F9E6CBA906F7}" srcOrd="0" destOrd="0" parTransId="{B73DD0B5-1BA8-4740-B658-0AED42DA7104}" sibTransId="{5F6B21AC-87D4-46F0-BCC8-E954B37EE5B8}"/>
    <dgm:cxn modelId="{EAC2F559-6A8C-4F7B-A7EE-2E193B408C09}" type="presOf" srcId="{CBD46237-881E-4D66-8E78-03DD066E8086}" destId="{8F7F262C-6AB8-434E-95C5-8AF1AAD9C68F}" srcOrd="0" destOrd="0" presId="urn:microsoft.com/office/officeart/2005/8/layout/list1"/>
    <dgm:cxn modelId="{9E95527E-7F38-436B-A407-4B0E97BB3189}" srcId="{AD23C5E4-D09F-4FDD-B26F-3D312CA5EEA3}" destId="{FE6DFC41-ABC9-4D26-9359-C31A63A2D327}" srcOrd="0" destOrd="0" parTransId="{D36C2B60-790B-4F3B-9C6C-BE2C6E57F1CC}" sibTransId="{D6719665-07FB-4D93-9DD0-EC554CF011EB}"/>
    <dgm:cxn modelId="{5D8A1F83-5E77-49E9-A23B-D2D9712A42D9}" type="presOf" srcId="{4E7E7BE5-CFFF-4F18-B0A7-9E91A4557238}" destId="{88FE5ED1-62DA-4BB8-909F-7234A7DA5271}" srcOrd="0" destOrd="0" presId="urn:microsoft.com/office/officeart/2005/8/layout/list1"/>
    <dgm:cxn modelId="{A4A6B088-8E76-4310-82F4-3F2422CFF8A9}" srcId="{3787B834-56EA-4477-AB01-A9B11154D6E7}" destId="{4CADCCCE-0513-4066-9A44-47611DF590CA}" srcOrd="2" destOrd="0" parTransId="{1DFA9DB7-8266-44DF-BC0A-21F0DBC6964B}" sibTransId="{6A41A45C-38D6-42A2-9FA3-E11A2E45CD14}"/>
    <dgm:cxn modelId="{5E2116AE-EF49-470C-85A2-A0C94B7B2C7E}" type="presOf" srcId="{E1D89DF2-8065-491D-B6D5-F9E6CBA906F7}" destId="{36B9F473-3508-433E-9D54-22C3C7AEAFB3}" srcOrd="0" destOrd="0" presId="urn:microsoft.com/office/officeart/2005/8/layout/list1"/>
    <dgm:cxn modelId="{E056B2AF-0945-431D-8F9E-AAFC5F9C23DA}" type="presOf" srcId="{4CADCCCE-0513-4066-9A44-47611DF590CA}" destId="{01238351-4BBE-45C5-8EF9-A4E66D4550E8}" srcOrd="0" destOrd="0" presId="urn:microsoft.com/office/officeart/2005/8/layout/list1"/>
    <dgm:cxn modelId="{49D296BA-54AB-4B06-9DAF-F79CD59CCB76}" srcId="{3787B834-56EA-4477-AB01-A9B11154D6E7}" destId="{4E7E7BE5-CFFF-4F18-B0A7-9E91A4557238}" srcOrd="3" destOrd="0" parTransId="{C398B0EE-A9A6-4FF3-ABA5-8058BCC8CAE0}" sibTransId="{82C64D2C-8370-4860-A675-30C858309079}"/>
    <dgm:cxn modelId="{D9DDAECB-4657-4972-9094-7B7EB44E65D2}" srcId="{3787B834-56EA-4477-AB01-A9B11154D6E7}" destId="{AD23C5E4-D09F-4FDD-B26F-3D312CA5EEA3}" srcOrd="1" destOrd="0" parTransId="{8A0963E9-595C-431B-AB1C-E83048A7AC3E}" sibTransId="{D35F45EC-9A09-4832-8334-7DEE8464C963}"/>
    <dgm:cxn modelId="{2B85CDDE-EF52-4B0B-A48A-273D5D46F3D7}" srcId="{3787B834-56EA-4477-AB01-A9B11154D6E7}" destId="{CBD46237-881E-4D66-8E78-03DD066E8086}" srcOrd="0" destOrd="0" parTransId="{1EA22F07-D007-4C06-AC90-7328FC6E3204}" sibTransId="{0ED3CA9F-50E0-4094-823E-DF2B7D115FAD}"/>
    <dgm:cxn modelId="{28AFEFE9-2CBB-45E3-9385-582D18A70B7A}" type="presOf" srcId="{CBD46237-881E-4D66-8E78-03DD066E8086}" destId="{0E5FFB44-1DE5-4D7A-902A-DE046897E0CD}" srcOrd="1" destOrd="0" presId="urn:microsoft.com/office/officeart/2005/8/layout/list1"/>
    <dgm:cxn modelId="{A5A483EA-9467-4D8C-848C-BD1776E4AE63}" type="presOf" srcId="{4E7E7BE5-CFFF-4F18-B0A7-9E91A4557238}" destId="{9EBCBD8D-39F0-45E8-BBA3-F52A2DC531C9}" srcOrd="1" destOrd="0" presId="urn:microsoft.com/office/officeart/2005/8/layout/list1"/>
    <dgm:cxn modelId="{2E8C1EF1-2B7E-45A6-85D9-022F54DA736E}" srcId="{CBD46237-881E-4D66-8E78-03DD066E8086}" destId="{6C6D1155-48A4-4036-9CA7-32C4A0F37855}" srcOrd="0" destOrd="0" parTransId="{D4732CE1-A9E7-4E9D-81EC-E5507C29E816}" sibTransId="{E8908366-7753-4865-A5A5-6F56920E1169}"/>
    <dgm:cxn modelId="{8885D197-8FA1-4948-82B1-E4FA97493FDA}" type="presParOf" srcId="{3FAF8601-68FA-4EFA-9A45-F8CA01760DFA}" destId="{4D4A21E3-1AA1-4B3E-9A7B-01BFE8E7D294}" srcOrd="0" destOrd="0" presId="urn:microsoft.com/office/officeart/2005/8/layout/list1"/>
    <dgm:cxn modelId="{1F1D783B-2DE9-4DD7-BF68-0DC8ECB6EA47}" type="presParOf" srcId="{4D4A21E3-1AA1-4B3E-9A7B-01BFE8E7D294}" destId="{8F7F262C-6AB8-434E-95C5-8AF1AAD9C68F}" srcOrd="0" destOrd="0" presId="urn:microsoft.com/office/officeart/2005/8/layout/list1"/>
    <dgm:cxn modelId="{A7BB901A-1CE7-42F7-A626-B2D2F78CC750}" type="presParOf" srcId="{4D4A21E3-1AA1-4B3E-9A7B-01BFE8E7D294}" destId="{0E5FFB44-1DE5-4D7A-902A-DE046897E0CD}" srcOrd="1" destOrd="0" presId="urn:microsoft.com/office/officeart/2005/8/layout/list1"/>
    <dgm:cxn modelId="{F226A381-5E26-43F9-B44E-02FE7F7AFB64}" type="presParOf" srcId="{3FAF8601-68FA-4EFA-9A45-F8CA01760DFA}" destId="{9B84A51B-DCCF-4070-9755-AAE41276EB07}" srcOrd="1" destOrd="0" presId="urn:microsoft.com/office/officeart/2005/8/layout/list1"/>
    <dgm:cxn modelId="{6D83E1E2-A005-429B-B0A3-9554B6762D1E}" type="presParOf" srcId="{3FAF8601-68FA-4EFA-9A45-F8CA01760DFA}" destId="{A932519A-6F39-497D-AACD-3EE2DAFCE236}" srcOrd="2" destOrd="0" presId="urn:microsoft.com/office/officeart/2005/8/layout/list1"/>
    <dgm:cxn modelId="{36EE6680-3173-4A56-A2CC-084393D2E21F}" type="presParOf" srcId="{3FAF8601-68FA-4EFA-9A45-F8CA01760DFA}" destId="{C81F962D-0026-4836-9A90-F5A5C1B69B36}" srcOrd="3" destOrd="0" presId="urn:microsoft.com/office/officeart/2005/8/layout/list1"/>
    <dgm:cxn modelId="{1BEEA718-A081-442A-B507-25940CC6E7DD}" type="presParOf" srcId="{3FAF8601-68FA-4EFA-9A45-F8CA01760DFA}" destId="{27D88C88-5A14-412D-BC68-88879F5486E5}" srcOrd="4" destOrd="0" presId="urn:microsoft.com/office/officeart/2005/8/layout/list1"/>
    <dgm:cxn modelId="{ECA8F58F-3BEA-41A1-94C4-E19B193EC345}" type="presParOf" srcId="{27D88C88-5A14-412D-BC68-88879F5486E5}" destId="{458B3844-A669-4994-A476-40C9DC5156B4}" srcOrd="0" destOrd="0" presId="urn:microsoft.com/office/officeart/2005/8/layout/list1"/>
    <dgm:cxn modelId="{AF39E725-613B-4408-9460-EAB110401041}" type="presParOf" srcId="{27D88C88-5A14-412D-BC68-88879F5486E5}" destId="{88DD1E4B-F4FB-4FEA-9866-390B06BC8556}" srcOrd="1" destOrd="0" presId="urn:microsoft.com/office/officeart/2005/8/layout/list1"/>
    <dgm:cxn modelId="{76CACA4D-7E1D-463F-A387-691551D12425}" type="presParOf" srcId="{3FAF8601-68FA-4EFA-9A45-F8CA01760DFA}" destId="{D910D8ED-23DE-4C67-A6DE-E4E55F6BBBE1}" srcOrd="5" destOrd="0" presId="urn:microsoft.com/office/officeart/2005/8/layout/list1"/>
    <dgm:cxn modelId="{31C3045E-F062-4E11-BDF0-96DAAF686C37}" type="presParOf" srcId="{3FAF8601-68FA-4EFA-9A45-F8CA01760DFA}" destId="{ED462EAD-41F4-498C-8400-D5200B392928}" srcOrd="6" destOrd="0" presId="urn:microsoft.com/office/officeart/2005/8/layout/list1"/>
    <dgm:cxn modelId="{7AD4446A-A147-4466-BD51-6DCCBEEECE6A}" type="presParOf" srcId="{3FAF8601-68FA-4EFA-9A45-F8CA01760DFA}" destId="{0FA97903-AC0C-40E1-A107-65D0B28A9EDF}" srcOrd="7" destOrd="0" presId="urn:microsoft.com/office/officeart/2005/8/layout/list1"/>
    <dgm:cxn modelId="{8198BAB8-9C3C-4087-9477-AF0AC68D4B10}" type="presParOf" srcId="{3FAF8601-68FA-4EFA-9A45-F8CA01760DFA}" destId="{73070E4B-973D-475E-94C1-C8C409F8E822}" srcOrd="8" destOrd="0" presId="urn:microsoft.com/office/officeart/2005/8/layout/list1"/>
    <dgm:cxn modelId="{8407A664-E11C-4728-8537-21831904C33B}" type="presParOf" srcId="{73070E4B-973D-475E-94C1-C8C409F8E822}" destId="{01238351-4BBE-45C5-8EF9-A4E66D4550E8}" srcOrd="0" destOrd="0" presId="urn:microsoft.com/office/officeart/2005/8/layout/list1"/>
    <dgm:cxn modelId="{EA21FAF8-17AE-42EC-AE93-AC2ED7B7D792}" type="presParOf" srcId="{73070E4B-973D-475E-94C1-C8C409F8E822}" destId="{0F4973B9-EE03-45B6-AAE0-0B0A0D511496}" srcOrd="1" destOrd="0" presId="urn:microsoft.com/office/officeart/2005/8/layout/list1"/>
    <dgm:cxn modelId="{1EFF4EFD-A3F3-4818-BE92-FDE23611F5CD}" type="presParOf" srcId="{3FAF8601-68FA-4EFA-9A45-F8CA01760DFA}" destId="{683DFB1E-9652-46A0-AB15-198632389E9A}" srcOrd="9" destOrd="0" presId="urn:microsoft.com/office/officeart/2005/8/layout/list1"/>
    <dgm:cxn modelId="{4DA7EB7D-794E-4584-B098-B57FE4487808}" type="presParOf" srcId="{3FAF8601-68FA-4EFA-9A45-F8CA01760DFA}" destId="{DC071C38-EEB1-4EB5-8461-CDB25024AA8A}" srcOrd="10" destOrd="0" presId="urn:microsoft.com/office/officeart/2005/8/layout/list1"/>
    <dgm:cxn modelId="{B642493A-AD28-463C-9761-C2F2474CE668}" type="presParOf" srcId="{3FAF8601-68FA-4EFA-9A45-F8CA01760DFA}" destId="{F419A27A-B8F9-468F-A259-8714ED41F81D}" srcOrd="11" destOrd="0" presId="urn:microsoft.com/office/officeart/2005/8/layout/list1"/>
    <dgm:cxn modelId="{842AF2AA-93DF-4194-9662-461C5B31DF7F}" type="presParOf" srcId="{3FAF8601-68FA-4EFA-9A45-F8CA01760DFA}" destId="{E37EA6CA-386B-44D6-81AE-FDCE5A8B2D89}" srcOrd="12" destOrd="0" presId="urn:microsoft.com/office/officeart/2005/8/layout/list1"/>
    <dgm:cxn modelId="{B7995D80-4E49-4559-B059-FD592AC125BF}" type="presParOf" srcId="{E37EA6CA-386B-44D6-81AE-FDCE5A8B2D89}" destId="{88FE5ED1-62DA-4BB8-909F-7234A7DA5271}" srcOrd="0" destOrd="0" presId="urn:microsoft.com/office/officeart/2005/8/layout/list1"/>
    <dgm:cxn modelId="{03357732-C405-4C26-AB0D-546268EB3E4C}" type="presParOf" srcId="{E37EA6CA-386B-44D6-81AE-FDCE5A8B2D89}" destId="{9EBCBD8D-39F0-45E8-BBA3-F52A2DC531C9}" srcOrd="1" destOrd="0" presId="urn:microsoft.com/office/officeart/2005/8/layout/list1"/>
    <dgm:cxn modelId="{99AB7405-E181-49AC-B79A-F98E6FA44100}" type="presParOf" srcId="{3FAF8601-68FA-4EFA-9A45-F8CA01760DFA}" destId="{C78DC62B-43D1-4D33-9563-1D7207BF7EBA}" srcOrd="13" destOrd="0" presId="urn:microsoft.com/office/officeart/2005/8/layout/list1"/>
    <dgm:cxn modelId="{9DBD19B8-4642-43E7-AA49-E224AAA37310}" type="presParOf" srcId="{3FAF8601-68FA-4EFA-9A45-F8CA01760DFA}" destId="{36B9F473-3508-433E-9D54-22C3C7AEAFB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BD69F-0F30-4BFF-BCE0-392A023E446A}">
      <dsp:nvSpPr>
        <dsp:cNvPr id="0" name=""/>
        <dsp:cNvSpPr/>
      </dsp:nvSpPr>
      <dsp:spPr>
        <a:xfrm>
          <a:off x="0" y="729"/>
          <a:ext cx="6879517" cy="17062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70434F-A317-42F6-AB76-7E46C267D9F6}">
      <dsp:nvSpPr>
        <dsp:cNvPr id="0" name=""/>
        <dsp:cNvSpPr/>
      </dsp:nvSpPr>
      <dsp:spPr>
        <a:xfrm>
          <a:off x="516131" y="384628"/>
          <a:ext cx="938421" cy="9384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2C9436-A4CA-4188-AB91-20993DBC7609}">
      <dsp:nvSpPr>
        <dsp:cNvPr id="0" name=""/>
        <dsp:cNvSpPr/>
      </dsp:nvSpPr>
      <dsp:spPr>
        <a:xfrm>
          <a:off x="1970684" y="729"/>
          <a:ext cx="4908832" cy="1706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575" tIns="180575" rIns="180575" bIns="18057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Lean methodologies’ role in freeing up time and money.</a:t>
          </a:r>
        </a:p>
      </dsp:txBody>
      <dsp:txXfrm>
        <a:off x="1970684" y="729"/>
        <a:ext cx="4908832" cy="1706220"/>
      </dsp:txXfrm>
    </dsp:sp>
    <dsp:sp modelId="{1FCF4746-BC34-489F-BAA2-2F2355B4ED2E}">
      <dsp:nvSpPr>
        <dsp:cNvPr id="0" name=""/>
        <dsp:cNvSpPr/>
      </dsp:nvSpPr>
      <dsp:spPr>
        <a:xfrm>
          <a:off x="0" y="2133504"/>
          <a:ext cx="6879517" cy="17062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1B182B-A9F2-4801-A4B5-729ED1052E9B}">
      <dsp:nvSpPr>
        <dsp:cNvPr id="0" name=""/>
        <dsp:cNvSpPr/>
      </dsp:nvSpPr>
      <dsp:spPr>
        <a:xfrm>
          <a:off x="516131" y="2517404"/>
          <a:ext cx="938421" cy="9384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1EF15-2835-4323-8EBC-AB87C512F1AD}">
      <dsp:nvSpPr>
        <dsp:cNvPr id="0" name=""/>
        <dsp:cNvSpPr/>
      </dsp:nvSpPr>
      <dsp:spPr>
        <a:xfrm>
          <a:off x="1970684" y="2133504"/>
          <a:ext cx="4908832" cy="1706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575" tIns="180575" rIns="180575" bIns="18057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Focusing resources on value adding actions.</a:t>
          </a:r>
        </a:p>
      </dsp:txBody>
      <dsp:txXfrm>
        <a:off x="1970684" y="2133504"/>
        <a:ext cx="4908832" cy="1706220"/>
      </dsp:txXfrm>
    </dsp:sp>
    <dsp:sp modelId="{096A22A0-0F0B-4766-A021-D3D990579AAC}">
      <dsp:nvSpPr>
        <dsp:cNvPr id="0" name=""/>
        <dsp:cNvSpPr/>
      </dsp:nvSpPr>
      <dsp:spPr>
        <a:xfrm>
          <a:off x="0" y="4266280"/>
          <a:ext cx="6879517" cy="17062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57F68-002A-4AD9-A795-5205B0D94B27}">
      <dsp:nvSpPr>
        <dsp:cNvPr id="0" name=""/>
        <dsp:cNvSpPr/>
      </dsp:nvSpPr>
      <dsp:spPr>
        <a:xfrm>
          <a:off x="516131" y="4650179"/>
          <a:ext cx="938421" cy="9384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AF1FE6-F00A-4F21-845D-43885F7D068E}">
      <dsp:nvSpPr>
        <dsp:cNvPr id="0" name=""/>
        <dsp:cNvSpPr/>
      </dsp:nvSpPr>
      <dsp:spPr>
        <a:xfrm>
          <a:off x="1970684" y="4266280"/>
          <a:ext cx="4908832" cy="1706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575" tIns="180575" rIns="180575" bIns="180575" numCol="1" spcCol="1270" anchor="ctr" anchorCtr="0">
          <a:noAutofit/>
        </a:bodyPr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Overview of </a:t>
          </a:r>
          <a:r>
            <a:rPr lang="en-US" sz="2500" kern="1200" dirty="0">
              <a:latin typeface="Grandview"/>
            </a:rPr>
            <a:t>Hoshin, Value</a:t>
          </a:r>
          <a:r>
            <a:rPr lang="en-US" sz="2500" kern="1200" dirty="0"/>
            <a:t> Stream Mapping, Kaizen &amp; Kanban.</a:t>
          </a:r>
        </a:p>
      </dsp:txBody>
      <dsp:txXfrm>
        <a:off x="1970684" y="4266280"/>
        <a:ext cx="4908832" cy="17062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9C346-BDD3-4F8F-AEE5-745A69C15971}">
      <dsp:nvSpPr>
        <dsp:cNvPr id="0" name=""/>
        <dsp:cNvSpPr/>
      </dsp:nvSpPr>
      <dsp:spPr>
        <a:xfrm>
          <a:off x="0" y="327913"/>
          <a:ext cx="7029799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591" tIns="458216" rIns="545591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Streamlining processes to maximize efficiency.</a:t>
          </a:r>
        </a:p>
      </dsp:txBody>
      <dsp:txXfrm>
        <a:off x="0" y="327913"/>
        <a:ext cx="7029799" cy="1247400"/>
      </dsp:txXfrm>
    </dsp:sp>
    <dsp:sp modelId="{4D150DAF-2FF4-481A-AA74-9300CD79DF5B}">
      <dsp:nvSpPr>
        <dsp:cNvPr id="0" name=""/>
        <dsp:cNvSpPr/>
      </dsp:nvSpPr>
      <dsp:spPr>
        <a:xfrm>
          <a:off x="351489" y="3193"/>
          <a:ext cx="4920859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997" tIns="0" rIns="18599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Core concept:</a:t>
          </a:r>
        </a:p>
      </dsp:txBody>
      <dsp:txXfrm>
        <a:off x="383192" y="34896"/>
        <a:ext cx="4857453" cy="586034"/>
      </dsp:txXfrm>
    </dsp:sp>
    <dsp:sp modelId="{EA722E47-84E6-4240-808C-F022F2246C5D}">
      <dsp:nvSpPr>
        <dsp:cNvPr id="0" name=""/>
        <dsp:cNvSpPr/>
      </dsp:nvSpPr>
      <dsp:spPr>
        <a:xfrm>
          <a:off x="0" y="2018833"/>
          <a:ext cx="7029799" cy="1524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591" tIns="458216" rIns="545591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Identify value-adding and non-value-adding marketing activities to enhance efficiency and terminate waste.</a:t>
          </a:r>
        </a:p>
      </dsp:txBody>
      <dsp:txXfrm>
        <a:off x="0" y="2018833"/>
        <a:ext cx="7029799" cy="1524600"/>
      </dsp:txXfrm>
    </dsp:sp>
    <dsp:sp modelId="{88CA1396-EA59-4703-977F-FD5295940BED}">
      <dsp:nvSpPr>
        <dsp:cNvPr id="0" name=""/>
        <dsp:cNvSpPr/>
      </dsp:nvSpPr>
      <dsp:spPr>
        <a:xfrm>
          <a:off x="351489" y="1694113"/>
          <a:ext cx="4920859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997" tIns="0" rIns="18599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Principles:</a:t>
          </a:r>
        </a:p>
      </dsp:txBody>
      <dsp:txXfrm>
        <a:off x="383192" y="1725816"/>
        <a:ext cx="4857453" cy="586034"/>
      </dsp:txXfrm>
    </dsp:sp>
    <dsp:sp modelId="{128E471C-8605-4D69-A3D6-E764E7633C7A}">
      <dsp:nvSpPr>
        <dsp:cNvPr id="0" name=""/>
        <dsp:cNvSpPr/>
      </dsp:nvSpPr>
      <dsp:spPr>
        <a:xfrm>
          <a:off x="0" y="3986953"/>
          <a:ext cx="7029799" cy="1524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591" tIns="458216" rIns="545591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Leveraging data systems to measure added value/loyalty per marketing interaction/consumption/technology.</a:t>
          </a:r>
        </a:p>
      </dsp:txBody>
      <dsp:txXfrm>
        <a:off x="0" y="3986953"/>
        <a:ext cx="7029799" cy="1524600"/>
      </dsp:txXfrm>
    </dsp:sp>
    <dsp:sp modelId="{01CEADB8-D5D9-4604-82F6-F521B213D5E9}">
      <dsp:nvSpPr>
        <dsp:cNvPr id="0" name=""/>
        <dsp:cNvSpPr/>
      </dsp:nvSpPr>
      <dsp:spPr>
        <a:xfrm>
          <a:off x="351489" y="3662233"/>
          <a:ext cx="4920859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997" tIns="0" rIns="18599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Methods:</a:t>
          </a:r>
        </a:p>
      </dsp:txBody>
      <dsp:txXfrm>
        <a:off x="383192" y="3693936"/>
        <a:ext cx="4857453" cy="586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9C346-BDD3-4F8F-AEE5-745A69C15971}">
      <dsp:nvSpPr>
        <dsp:cNvPr id="0" name=""/>
        <dsp:cNvSpPr/>
      </dsp:nvSpPr>
      <dsp:spPr>
        <a:xfrm>
          <a:off x="0" y="425632"/>
          <a:ext cx="6582424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0869" tIns="395732" rIns="510869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Kaizen - a Japanese term meaning 'change for the better' or 'continuous improvement’.</a:t>
          </a:r>
        </a:p>
      </dsp:txBody>
      <dsp:txXfrm>
        <a:off x="0" y="425632"/>
        <a:ext cx="6582424" cy="1077300"/>
      </dsp:txXfrm>
    </dsp:sp>
    <dsp:sp modelId="{4D150DAF-2FF4-481A-AA74-9300CD79DF5B}">
      <dsp:nvSpPr>
        <dsp:cNvPr id="0" name=""/>
        <dsp:cNvSpPr/>
      </dsp:nvSpPr>
      <dsp:spPr>
        <a:xfrm>
          <a:off x="329121" y="145192"/>
          <a:ext cx="4607696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160" tIns="0" rIns="17416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Definition:</a:t>
          </a:r>
        </a:p>
      </dsp:txBody>
      <dsp:txXfrm>
        <a:off x="356501" y="172572"/>
        <a:ext cx="4552936" cy="506120"/>
      </dsp:txXfrm>
    </dsp:sp>
    <dsp:sp modelId="{EA722E47-84E6-4240-808C-F022F2246C5D}">
      <dsp:nvSpPr>
        <dsp:cNvPr id="0" name=""/>
        <dsp:cNvSpPr/>
      </dsp:nvSpPr>
      <dsp:spPr>
        <a:xfrm>
          <a:off x="0" y="1885972"/>
          <a:ext cx="6582424" cy="1376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0869" tIns="395732" rIns="510869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Small, incremental changes for long-term improvements.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Emphasizes sustainable growth over quick fixes.</a:t>
          </a:r>
        </a:p>
      </dsp:txBody>
      <dsp:txXfrm>
        <a:off x="0" y="1885972"/>
        <a:ext cx="6582424" cy="1376550"/>
      </dsp:txXfrm>
    </dsp:sp>
    <dsp:sp modelId="{88CA1396-EA59-4703-977F-FD5295940BED}">
      <dsp:nvSpPr>
        <dsp:cNvPr id="0" name=""/>
        <dsp:cNvSpPr/>
      </dsp:nvSpPr>
      <dsp:spPr>
        <a:xfrm>
          <a:off x="329121" y="1605532"/>
          <a:ext cx="4607696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160" tIns="0" rIns="17416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Principles:</a:t>
          </a:r>
        </a:p>
      </dsp:txBody>
      <dsp:txXfrm>
        <a:off x="356501" y="1632912"/>
        <a:ext cx="4552936" cy="506120"/>
      </dsp:txXfrm>
    </dsp:sp>
    <dsp:sp modelId="{128E471C-8605-4D69-A3D6-E764E7633C7A}">
      <dsp:nvSpPr>
        <dsp:cNvPr id="0" name=""/>
        <dsp:cNvSpPr/>
      </dsp:nvSpPr>
      <dsp:spPr>
        <a:xfrm>
          <a:off x="0" y="3645562"/>
          <a:ext cx="6582424" cy="1645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0869" tIns="395732" rIns="510869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Adapts to changing market dynamics and consumer behaviors.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Encourages innovative thinking and problem-solving.</a:t>
          </a:r>
        </a:p>
      </dsp:txBody>
      <dsp:txXfrm>
        <a:off x="0" y="3645562"/>
        <a:ext cx="6582424" cy="1645875"/>
      </dsp:txXfrm>
    </dsp:sp>
    <dsp:sp modelId="{01CEADB8-D5D9-4604-82F6-F521B213D5E9}">
      <dsp:nvSpPr>
        <dsp:cNvPr id="0" name=""/>
        <dsp:cNvSpPr/>
      </dsp:nvSpPr>
      <dsp:spPr>
        <a:xfrm>
          <a:off x="329121" y="3365122"/>
          <a:ext cx="4607696" cy="560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160" tIns="0" rIns="17416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Benefits:</a:t>
          </a:r>
        </a:p>
      </dsp:txBody>
      <dsp:txXfrm>
        <a:off x="356501" y="3392502"/>
        <a:ext cx="4552936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91508-64C4-4EDC-A598-D29FD6AA6A9E}">
      <dsp:nvSpPr>
        <dsp:cNvPr id="0" name=""/>
        <dsp:cNvSpPr/>
      </dsp:nvSpPr>
      <dsp:spPr>
        <a:xfrm>
          <a:off x="0" y="400014"/>
          <a:ext cx="6879517" cy="144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927" tIns="416560" rIns="5339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Visualization of marketing tasks.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Focus on reducing task-switching and enhancing process efficiency.</a:t>
          </a:r>
        </a:p>
      </dsp:txBody>
      <dsp:txXfrm>
        <a:off x="0" y="400014"/>
        <a:ext cx="6879517" cy="1449000"/>
      </dsp:txXfrm>
    </dsp:sp>
    <dsp:sp modelId="{A9640CD4-1440-431D-9B9F-B9044FFEA554}">
      <dsp:nvSpPr>
        <dsp:cNvPr id="0" name=""/>
        <dsp:cNvSpPr/>
      </dsp:nvSpPr>
      <dsp:spPr>
        <a:xfrm>
          <a:off x="343975" y="104814"/>
          <a:ext cx="4815661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021" tIns="0" rIns="18202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Core Concept:</a:t>
          </a:r>
        </a:p>
      </dsp:txBody>
      <dsp:txXfrm>
        <a:off x="372796" y="133635"/>
        <a:ext cx="4758019" cy="532758"/>
      </dsp:txXfrm>
    </dsp:sp>
    <dsp:sp modelId="{FC6D10DF-62F4-48D8-9D68-06187A1CD4C3}">
      <dsp:nvSpPr>
        <dsp:cNvPr id="0" name=""/>
        <dsp:cNvSpPr/>
      </dsp:nvSpPr>
      <dsp:spPr>
        <a:xfrm>
          <a:off x="0" y="2252214"/>
          <a:ext cx="6879517" cy="148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56048"/>
              <a:satOff val="-1920"/>
              <a:lumOff val="-26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927" tIns="416560" rIns="5339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Visualize the Workflow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Limit Work-in-Progress (WIP)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Manage and Measure Flow</a:t>
          </a:r>
        </a:p>
      </dsp:txBody>
      <dsp:txXfrm>
        <a:off x="0" y="2252214"/>
        <a:ext cx="6879517" cy="1480500"/>
      </dsp:txXfrm>
    </dsp:sp>
    <dsp:sp modelId="{0DA2D580-DBDA-4F30-8AC7-A96AC6F7B4C7}">
      <dsp:nvSpPr>
        <dsp:cNvPr id="0" name=""/>
        <dsp:cNvSpPr/>
      </dsp:nvSpPr>
      <dsp:spPr>
        <a:xfrm>
          <a:off x="343975" y="1957015"/>
          <a:ext cx="4815661" cy="590400"/>
        </a:xfrm>
        <a:prstGeom prst="roundRect">
          <a:avLst/>
        </a:prstGeom>
        <a:solidFill>
          <a:schemeClr val="accent2">
            <a:hueOff val="-756048"/>
            <a:satOff val="-1920"/>
            <a:lumOff val="-2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021" tIns="0" rIns="18202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Process Steps:</a:t>
          </a:r>
        </a:p>
      </dsp:txBody>
      <dsp:txXfrm>
        <a:off x="372796" y="1985836"/>
        <a:ext cx="4758019" cy="532758"/>
      </dsp:txXfrm>
    </dsp:sp>
    <dsp:sp modelId="{CFCDAD0F-744D-4E29-8928-A2AC0C5DCA4B}">
      <dsp:nvSpPr>
        <dsp:cNvPr id="0" name=""/>
        <dsp:cNvSpPr/>
      </dsp:nvSpPr>
      <dsp:spPr>
        <a:xfrm>
          <a:off x="0" y="4135915"/>
          <a:ext cx="6879517" cy="173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512095"/>
              <a:satOff val="-3839"/>
              <a:lumOff val="-52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927" tIns="416560" rIns="5339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Improved clarity on marketing tasks and priorities.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Faster turnaround times and reduced project backlog.</a:t>
          </a:r>
        </a:p>
      </dsp:txBody>
      <dsp:txXfrm>
        <a:off x="0" y="4135915"/>
        <a:ext cx="6879517" cy="1732500"/>
      </dsp:txXfrm>
    </dsp:sp>
    <dsp:sp modelId="{AE747950-DBBB-458C-B66A-3556F573E9FB}">
      <dsp:nvSpPr>
        <dsp:cNvPr id="0" name=""/>
        <dsp:cNvSpPr/>
      </dsp:nvSpPr>
      <dsp:spPr>
        <a:xfrm>
          <a:off x="343975" y="3840715"/>
          <a:ext cx="4815661" cy="590400"/>
        </a:xfrm>
        <a:prstGeom prst="roundRect">
          <a:avLst/>
        </a:prstGeom>
        <a:solidFill>
          <a:schemeClr val="accent2">
            <a:hueOff val="-1512095"/>
            <a:satOff val="-3839"/>
            <a:lumOff val="-52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021" tIns="0" rIns="18202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Benefits:</a:t>
          </a:r>
        </a:p>
      </dsp:txBody>
      <dsp:txXfrm>
        <a:off x="372796" y="3869536"/>
        <a:ext cx="4758019" cy="5327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2519A-6F39-497D-AACD-3EE2DAFCE236}">
      <dsp:nvSpPr>
        <dsp:cNvPr id="0" name=""/>
        <dsp:cNvSpPr/>
      </dsp:nvSpPr>
      <dsp:spPr>
        <a:xfrm>
          <a:off x="0" y="1359490"/>
          <a:ext cx="6501749" cy="737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4608" tIns="270764" rIns="504608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>
              <a:latin typeface="Grandview"/>
            </a:rPr>
            <a:t>By linking the long-term goals with yearly objectives, kpis, and resources you ensure the organization is focused on its goals.</a:t>
          </a:r>
          <a:endParaRPr lang="en-US" sz="1300" b="0" kern="1200" dirty="0"/>
        </a:p>
      </dsp:txBody>
      <dsp:txXfrm>
        <a:off x="0" y="1359490"/>
        <a:ext cx="6501749" cy="737100"/>
      </dsp:txXfrm>
    </dsp:sp>
    <dsp:sp modelId="{0E5FFB44-1DE5-4D7A-902A-DE046897E0CD}">
      <dsp:nvSpPr>
        <dsp:cNvPr id="0" name=""/>
        <dsp:cNvSpPr/>
      </dsp:nvSpPr>
      <dsp:spPr>
        <a:xfrm>
          <a:off x="325087" y="1167610"/>
          <a:ext cx="4551224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25" tIns="0" rIns="172025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 dirty="0">
              <a:latin typeface="Grandview"/>
            </a:rPr>
            <a:t>Team focus (Hoisin matrix):</a:t>
          </a:r>
        </a:p>
      </dsp:txBody>
      <dsp:txXfrm>
        <a:off x="343821" y="1186344"/>
        <a:ext cx="4513756" cy="346292"/>
      </dsp:txXfrm>
    </dsp:sp>
    <dsp:sp modelId="{ED462EAD-41F4-498C-8400-D5200B392928}">
      <dsp:nvSpPr>
        <dsp:cNvPr id="0" name=""/>
        <dsp:cNvSpPr/>
      </dsp:nvSpPr>
      <dsp:spPr>
        <a:xfrm>
          <a:off x="0" y="2358671"/>
          <a:ext cx="6501749" cy="900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04032"/>
              <a:satOff val="-1280"/>
              <a:lumOff val="-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4608" tIns="270764" rIns="50460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i="0" kern="1200" dirty="0"/>
            <a:t>By identifying and eliminating non-value-adding activities, marketing processes become more streamlined, reducing wasted time and resources.</a:t>
          </a:r>
          <a:endParaRPr lang="en-US" sz="1300" kern="1200" dirty="0"/>
        </a:p>
      </dsp:txBody>
      <dsp:txXfrm>
        <a:off x="0" y="2358671"/>
        <a:ext cx="6501749" cy="900900"/>
      </dsp:txXfrm>
    </dsp:sp>
    <dsp:sp modelId="{88DD1E4B-F4FB-4FEA-9866-390B06BC8556}">
      <dsp:nvSpPr>
        <dsp:cNvPr id="0" name=""/>
        <dsp:cNvSpPr/>
      </dsp:nvSpPr>
      <dsp:spPr>
        <a:xfrm>
          <a:off x="325087" y="2166790"/>
          <a:ext cx="4551224" cy="383760"/>
        </a:xfrm>
        <a:prstGeom prst="roundRect">
          <a:avLst/>
        </a:prstGeom>
        <a:solidFill>
          <a:schemeClr val="accent2">
            <a:hueOff val="-504032"/>
            <a:satOff val="-1280"/>
            <a:lumOff val="-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25" tIns="0" rIns="17202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 dirty="0"/>
            <a:t>Efficiency and Streamlining (Value Stream Mapping)</a:t>
          </a:r>
          <a:r>
            <a:rPr lang="en-US" sz="1300" b="0" i="0" kern="1200" dirty="0"/>
            <a:t>:</a:t>
          </a:r>
          <a:r>
            <a:rPr lang="en-US" sz="1300" b="0" i="0" kern="1200" dirty="0">
              <a:latin typeface="Grandview"/>
            </a:rPr>
            <a:t> </a:t>
          </a:r>
          <a:endParaRPr lang="en-US" sz="1300" kern="1200" dirty="0"/>
        </a:p>
      </dsp:txBody>
      <dsp:txXfrm>
        <a:off x="343821" y="2185524"/>
        <a:ext cx="4513756" cy="346292"/>
      </dsp:txXfrm>
    </dsp:sp>
    <dsp:sp modelId="{DC071C38-EEB1-4EB5-8461-CDB25024AA8A}">
      <dsp:nvSpPr>
        <dsp:cNvPr id="0" name=""/>
        <dsp:cNvSpPr/>
      </dsp:nvSpPr>
      <dsp:spPr>
        <a:xfrm>
          <a:off x="0" y="3521651"/>
          <a:ext cx="6501749" cy="900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08063"/>
              <a:satOff val="-2559"/>
              <a:lumOff val="-35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4608" tIns="270764" rIns="50460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i="0" kern="1200" dirty="0"/>
            <a:t>Ongoing incremental improvements ensure that marketing strategies are always evolving and adapting, enhancing their effectiveness and ROI.</a:t>
          </a:r>
          <a:endParaRPr lang="en-US" sz="1300" kern="1200" dirty="0"/>
        </a:p>
      </dsp:txBody>
      <dsp:txXfrm>
        <a:off x="0" y="3521651"/>
        <a:ext cx="6501749" cy="900900"/>
      </dsp:txXfrm>
    </dsp:sp>
    <dsp:sp modelId="{0F4973B9-EE03-45B6-AAE0-0B0A0D511496}">
      <dsp:nvSpPr>
        <dsp:cNvPr id="0" name=""/>
        <dsp:cNvSpPr/>
      </dsp:nvSpPr>
      <dsp:spPr>
        <a:xfrm>
          <a:off x="325087" y="3329771"/>
          <a:ext cx="4551224" cy="383760"/>
        </a:xfrm>
        <a:prstGeom prst="roundRect">
          <a:avLst/>
        </a:prstGeom>
        <a:solidFill>
          <a:schemeClr val="accent2">
            <a:hueOff val="-1008063"/>
            <a:satOff val="-2559"/>
            <a:lumOff val="-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25" tIns="0" rIns="172025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 dirty="0"/>
            <a:t>Continuous Improvement (Kaizen)</a:t>
          </a:r>
          <a:r>
            <a:rPr lang="en-US" sz="1300" b="0" i="0" kern="1200" dirty="0"/>
            <a:t>:</a:t>
          </a:r>
          <a:r>
            <a:rPr lang="en-US" sz="1300" b="0" i="0" kern="1200" dirty="0">
              <a:latin typeface="Grandview"/>
            </a:rPr>
            <a:t> </a:t>
          </a:r>
          <a:endParaRPr lang="en-US" sz="1300" kern="1200" dirty="0">
            <a:latin typeface="Grandview"/>
          </a:endParaRPr>
        </a:p>
      </dsp:txBody>
      <dsp:txXfrm>
        <a:off x="343821" y="3348505"/>
        <a:ext cx="4513756" cy="346292"/>
      </dsp:txXfrm>
    </dsp:sp>
    <dsp:sp modelId="{36B9F473-3508-433E-9D54-22C3C7AEAFB3}">
      <dsp:nvSpPr>
        <dsp:cNvPr id="0" name=""/>
        <dsp:cNvSpPr/>
      </dsp:nvSpPr>
      <dsp:spPr>
        <a:xfrm>
          <a:off x="0" y="4684631"/>
          <a:ext cx="6501749" cy="900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512095"/>
              <a:satOff val="-3839"/>
              <a:lumOff val="-52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4608" tIns="270764" rIns="50460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i="0" kern="1200" dirty="0"/>
            <a:t>Visual management of tasks and limiting work-in-progress prevent bottlenecks and improve workflow efficiency, enabling faster project completion and better resource allocation.</a:t>
          </a:r>
          <a:endParaRPr lang="en-US" sz="1300" kern="1200" dirty="0"/>
        </a:p>
      </dsp:txBody>
      <dsp:txXfrm>
        <a:off x="0" y="4684631"/>
        <a:ext cx="6501749" cy="900900"/>
      </dsp:txXfrm>
    </dsp:sp>
    <dsp:sp modelId="{9EBCBD8D-39F0-45E8-BBA3-F52A2DC531C9}">
      <dsp:nvSpPr>
        <dsp:cNvPr id="0" name=""/>
        <dsp:cNvSpPr/>
      </dsp:nvSpPr>
      <dsp:spPr>
        <a:xfrm>
          <a:off x="325087" y="4492751"/>
          <a:ext cx="4551224" cy="383760"/>
        </a:xfrm>
        <a:prstGeom prst="roundRect">
          <a:avLst/>
        </a:prstGeom>
        <a:solidFill>
          <a:schemeClr val="accent2">
            <a:hueOff val="-1512095"/>
            <a:satOff val="-3839"/>
            <a:lumOff val="-52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25" tIns="0" rIns="172025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 dirty="0"/>
            <a:t>Workflow Optimization (Kanban)</a:t>
          </a:r>
          <a:r>
            <a:rPr lang="en-US" sz="1300" b="0" i="0" kern="1200" dirty="0"/>
            <a:t>:</a:t>
          </a:r>
          <a:r>
            <a:rPr lang="en-US" sz="1300" b="0" i="0" kern="1200" dirty="0">
              <a:latin typeface="Grandview"/>
            </a:rPr>
            <a:t> </a:t>
          </a:r>
          <a:endParaRPr lang="en-US" sz="1300" kern="1200" dirty="0"/>
        </a:p>
      </dsp:txBody>
      <dsp:txXfrm>
        <a:off x="343821" y="4511485"/>
        <a:ext cx="4513756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782CF-9534-46AA-BC26-672F244547B2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37AB2-C747-42D0-8310-C2CB817C7E2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41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37AB2-C747-42D0-8310-C2CB817C7E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41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Concept:</a:t>
            </a:r>
          </a:p>
          <a:p>
            <a:pPr lvl="0"/>
            <a:r>
              <a:rPr lang="en-US" dirty="0"/>
              <a:t>Visualization of marketing tasks.</a:t>
            </a:r>
          </a:p>
          <a:p>
            <a:pPr lvl="0"/>
            <a:r>
              <a:rPr lang="en-US" dirty="0"/>
              <a:t>Focus on reducing task-switching and enhancing process efficiency.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Process:</a:t>
            </a:r>
          </a:p>
          <a:p>
            <a:pPr lvl="0"/>
            <a:r>
              <a:rPr lang="en-US" dirty="0"/>
              <a:t>Visualize the Workflow: Create a Kanban board with columns representing different stages of the marketing process.</a:t>
            </a:r>
          </a:p>
          <a:p>
            <a:pPr lvl="0"/>
            <a:r>
              <a:rPr lang="en-US" dirty="0"/>
              <a:t>Limit Work-in-Progress (WIP): Set maximum limits for tasks in each stage to prevent overloading and ensure focus.</a:t>
            </a:r>
          </a:p>
          <a:p>
            <a:pPr lvl="0"/>
            <a:r>
              <a:rPr lang="en-US" dirty="0"/>
              <a:t>Manage and Measure Flow: Monitor the movement of tasks and identify bottlenecks for improvement.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Benefits:</a:t>
            </a:r>
          </a:p>
          <a:p>
            <a:pPr lvl="0"/>
            <a:r>
              <a:rPr lang="en-US" dirty="0"/>
              <a:t>Improved clarity on marketing tasks and priorities.</a:t>
            </a:r>
          </a:p>
          <a:p>
            <a:pPr lvl="0"/>
            <a:r>
              <a:rPr lang="en-US" dirty="0"/>
              <a:t>Faster turnaround times and reduced project backlog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37AB2-C747-42D0-8310-C2CB817C7E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60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/>
              <a:t>VSM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/>
              <a:t>By identifying and eliminating non-value-adding activities, marketing processes become more streamlined, reducing wasted time and resources.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/>
              <a:t>Kaizen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/>
              <a:t>Ongoing incremental improvements ensure that marketing strategies are always evolving and adapting, enhancing their effectiveness and ROI.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/>
              <a:t>Kanban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/>
              <a:t>Visual management of tasks and limiting work-in-progress prevent bottlenecks and improve workflow efficiency, enabling faster project completion and better resource allocation.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37AB2-C747-42D0-8310-C2CB817C7E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0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0.sv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3A7CD3-94E1-42A9-BAB7-2AFCD9FC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722903"/>
            <a:ext cx="10495904" cy="246077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7609B-8FD3-4FF7-8EBC-6619CA868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78" y="3428997"/>
            <a:ext cx="10495904" cy="230663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7A76F-3401-4F50-AE85-8F2AA247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02E50-D34E-4DD4-8B3B-55D08F25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53B71-D2FA-4DDC-9C9C-E26F7B59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77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D70F-ACE4-4595-845E-2296BDF8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78CD9-E0B5-4B48-8366-91E6D22C9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AF4B4-44D3-4E29-B235-A1B86820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7BA37-9639-480E-84AB-EA277225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FC658-154E-48DE-AD31-813E5170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79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5405209-5179-4359-91ED-1B1A46619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32344F-3BE0-4CE8-B1BD-9ABD425E1C0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99DE306-F4FB-4730-A066-ADF38D7395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B32885-303F-477F-A081-27425944F230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60C0C0B-4CD0-467D-A382-2B2415102C48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788DF0F-327F-43A5-AB71-3D32053D83CA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98A0902-2662-4911-A532-AA6310861479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BDA4F7-23F4-46D1-8B7E-A21DD84083E1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7FC9FC2-8808-438E-8FFB-5FE416BFB5C8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04694E5-71F9-4210-9BE8-FC12CC177BD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B37E805-A7E5-4906-B0C5-1373F3DA962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4CD964-FBD6-41AB-8A02-9509A2BAC11F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CD7FF8-E827-4E0A-BCE2-CCB34EDAC0F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C4AD6BB-F1EE-4FB8-96E8-6890447800EC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935057-E0A3-4DAE-B9C8-6E818D7A7205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08DDF69-1C14-453C-BC3A-37D3FE69DFC7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C26D82-15BA-4B2E-A42D-2ECA8012D30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F73B67-E5E9-4000-91DA-034B2127EF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AFAC1B5-F0DD-4FC0-B4C9-77CB29DF44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ACB3DB-54B2-4CEE-A791-C6FC6C758DA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324004-1030-47D9-B817-425FF6ECC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AA001C4-81AB-4FA6-ADAA-C861805635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D1DAD34-7844-4F16-9874-F51F2A23B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7DCBC6D-1BDA-4CB1-A3EC-59F240C8FA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5B3C1A0-58E7-47E4-831B-CF3EE21D1E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8A09FAA-E123-4FE4-B67A-9EBDE1A313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317B7C6-C816-4A58-B184-135E4FD19F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4D22ABB-4CE8-47DC-80BF-39B3E4CF7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A17DE37-A292-4031-AF42-CDB00A13EE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73EF673-CB75-435F-9BF3-7594EC3ADF8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35F4581-15F6-47EE-87D0-1132A093DBA5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65CF984-F5BD-45C4-9A12-B02DB4F044E1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ACE66A86-8455-497B-9CA4-F460A19E5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7770390" y="-28737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8C62B-71EF-4824-9EE8-6CAE17984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07774" y="715616"/>
            <a:ext cx="3295876" cy="50265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3E4C8-4AA9-49D7-BF71-1AB5F2CFE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3588" y="715616"/>
            <a:ext cx="6770448" cy="5026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898B3-014E-440B-BA4E-10633921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22643-CE63-4C3E-B437-5A1A5EF9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1CE5E-160A-4B37-94E2-3D9DC75B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10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animation (I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>
            <a:extLst>
              <a:ext uri="{FF2B5EF4-FFF2-40B4-BE49-F238E27FC236}">
                <a16:creationId xmlns:a16="http://schemas.microsoft.com/office/drawing/2014/main" id="{0E042CB6-4970-4C13-B707-101E4D3A98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9" name="Graphic 6">
            <a:extLst>
              <a:ext uri="{FF2B5EF4-FFF2-40B4-BE49-F238E27FC236}">
                <a16:creationId xmlns:a16="http://schemas.microsoft.com/office/drawing/2014/main" id="{9A987C90-356A-4429-9B89-BB0121AEC60B}"/>
              </a:ext>
            </a:extLst>
          </p:cNvPr>
          <p:cNvSpPr/>
          <p:nvPr userDrawn="1"/>
        </p:nvSpPr>
        <p:spPr>
          <a:xfrm>
            <a:off x="3621144" y="2832154"/>
            <a:ext cx="6152088" cy="1203892"/>
          </a:xfrm>
          <a:custGeom>
            <a:avLst/>
            <a:gdLst>
              <a:gd name="connsiteX0" fmla="*/ 0 w 4614066"/>
              <a:gd name="connsiteY0" fmla="*/ 0 h 902919"/>
              <a:gd name="connsiteX1" fmla="*/ 4614066 w 4614066"/>
              <a:gd name="connsiteY1" fmla="*/ 0 h 902919"/>
              <a:gd name="connsiteX2" fmla="*/ 4614066 w 4614066"/>
              <a:gd name="connsiteY2" fmla="*/ 902920 h 902919"/>
              <a:gd name="connsiteX3" fmla="*/ 0 w 4614066"/>
              <a:gd name="connsiteY3" fmla="*/ 902920 h 90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4066" h="902919">
                <a:moveTo>
                  <a:pt x="0" y="0"/>
                </a:moveTo>
                <a:lnTo>
                  <a:pt x="4614066" y="0"/>
                </a:lnTo>
                <a:lnTo>
                  <a:pt x="4614066" y="902920"/>
                </a:lnTo>
                <a:lnTo>
                  <a:pt x="0" y="902920"/>
                </a:lnTo>
                <a:close/>
              </a:path>
            </a:pathLst>
          </a:custGeom>
          <a:solidFill>
            <a:srgbClr val="000000"/>
          </a:solidFill>
          <a:ln w="1627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2400"/>
          </a:p>
        </p:txBody>
      </p:sp>
      <p:sp>
        <p:nvSpPr>
          <p:cNvPr id="18" name="Graphic 6">
            <a:extLst>
              <a:ext uri="{FF2B5EF4-FFF2-40B4-BE49-F238E27FC236}">
                <a16:creationId xmlns:a16="http://schemas.microsoft.com/office/drawing/2014/main" id="{576CFAB4-C066-4DBC-B735-ED39A17F3779}"/>
              </a:ext>
            </a:extLst>
          </p:cNvPr>
          <p:cNvSpPr/>
          <p:nvPr/>
        </p:nvSpPr>
        <p:spPr>
          <a:xfrm>
            <a:off x="4009638" y="3152280"/>
            <a:ext cx="5338204" cy="563423"/>
          </a:xfrm>
          <a:custGeom>
            <a:avLst/>
            <a:gdLst>
              <a:gd name="connsiteX0" fmla="*/ 0 w 4003653"/>
              <a:gd name="connsiteY0" fmla="*/ 212423 h 422567"/>
              <a:gd name="connsiteX1" fmla="*/ 0 w 4003653"/>
              <a:gd name="connsiteY1" fmla="*/ 211284 h 422567"/>
              <a:gd name="connsiteX2" fmla="*/ 206563 w 4003653"/>
              <a:gd name="connsiteY2" fmla="*/ 0 h 422567"/>
              <a:gd name="connsiteX3" fmla="*/ 365922 w 4003653"/>
              <a:gd name="connsiteY3" fmla="*/ 64785 h 422567"/>
              <a:gd name="connsiteX4" fmla="*/ 334343 w 4003653"/>
              <a:gd name="connsiteY4" fmla="*/ 98642 h 422567"/>
              <a:gd name="connsiteX5" fmla="*/ 205912 w 4003653"/>
              <a:gd name="connsiteY5" fmla="*/ 42647 h 422567"/>
              <a:gd name="connsiteX6" fmla="*/ 47694 w 4003653"/>
              <a:gd name="connsiteY6" fmla="*/ 210144 h 422567"/>
              <a:gd name="connsiteX7" fmla="*/ 47694 w 4003653"/>
              <a:gd name="connsiteY7" fmla="*/ 211284 h 422567"/>
              <a:gd name="connsiteX8" fmla="*/ 205912 w 4003653"/>
              <a:gd name="connsiteY8" fmla="*/ 379920 h 422567"/>
              <a:gd name="connsiteX9" fmla="*/ 337761 w 4003653"/>
              <a:gd name="connsiteY9" fmla="*/ 320995 h 422567"/>
              <a:gd name="connsiteX10" fmla="*/ 368363 w 4003653"/>
              <a:gd name="connsiteY10" fmla="*/ 350783 h 422567"/>
              <a:gd name="connsiteX11" fmla="*/ 204936 w 4003653"/>
              <a:gd name="connsiteY11" fmla="*/ 422567 h 422567"/>
              <a:gd name="connsiteX12" fmla="*/ 0 w 4003653"/>
              <a:gd name="connsiteY12" fmla="*/ 212423 h 422567"/>
              <a:gd name="connsiteX13" fmla="*/ 788164 w 4003653"/>
              <a:gd name="connsiteY13" fmla="*/ 212423 h 422567"/>
              <a:gd name="connsiteX14" fmla="*/ 628155 w 4003653"/>
              <a:gd name="connsiteY14" fmla="*/ 379920 h 422567"/>
              <a:gd name="connsiteX15" fmla="*/ 467006 w 4003653"/>
              <a:gd name="connsiteY15" fmla="*/ 211284 h 422567"/>
              <a:gd name="connsiteX16" fmla="*/ 467006 w 4003653"/>
              <a:gd name="connsiteY16" fmla="*/ 210144 h 422567"/>
              <a:gd name="connsiteX17" fmla="*/ 627016 w 4003653"/>
              <a:gd name="connsiteY17" fmla="*/ 42647 h 422567"/>
              <a:gd name="connsiteX18" fmla="*/ 788164 w 4003653"/>
              <a:gd name="connsiteY18" fmla="*/ 211284 h 422567"/>
              <a:gd name="connsiteX19" fmla="*/ 788164 w 4003653"/>
              <a:gd name="connsiteY19" fmla="*/ 212423 h 422567"/>
              <a:gd name="connsiteX20" fmla="*/ 419312 w 4003653"/>
              <a:gd name="connsiteY20" fmla="*/ 212423 h 422567"/>
              <a:gd name="connsiteX21" fmla="*/ 627178 w 4003653"/>
              <a:gd name="connsiteY21" fmla="*/ 422567 h 422567"/>
              <a:gd name="connsiteX22" fmla="*/ 836183 w 4003653"/>
              <a:gd name="connsiteY22" fmla="*/ 211284 h 422567"/>
              <a:gd name="connsiteX23" fmla="*/ 836183 w 4003653"/>
              <a:gd name="connsiteY23" fmla="*/ 210144 h 422567"/>
              <a:gd name="connsiteX24" fmla="*/ 628318 w 4003653"/>
              <a:gd name="connsiteY24" fmla="*/ 0 h 422567"/>
              <a:gd name="connsiteX25" fmla="*/ 419312 w 4003653"/>
              <a:gd name="connsiteY25" fmla="*/ 211284 h 422567"/>
              <a:gd name="connsiteX26" fmla="*/ 419312 w 4003653"/>
              <a:gd name="connsiteY26" fmla="*/ 212423 h 422567"/>
              <a:gd name="connsiteX27" fmla="*/ 933524 w 4003653"/>
              <a:gd name="connsiteY27" fmla="*/ 415731 h 422567"/>
              <a:gd name="connsiteX28" fmla="*/ 978450 w 4003653"/>
              <a:gd name="connsiteY28" fmla="*/ 415731 h 422567"/>
              <a:gd name="connsiteX29" fmla="*/ 978450 w 4003653"/>
              <a:gd name="connsiteY29" fmla="*/ 80574 h 422567"/>
              <a:gd name="connsiteX30" fmla="*/ 1242311 w 4003653"/>
              <a:gd name="connsiteY30" fmla="*/ 415568 h 422567"/>
              <a:gd name="connsiteX31" fmla="*/ 1279099 w 4003653"/>
              <a:gd name="connsiteY31" fmla="*/ 415568 h 422567"/>
              <a:gd name="connsiteX32" fmla="*/ 1279099 w 4003653"/>
              <a:gd name="connsiteY32" fmla="*/ 6999 h 422567"/>
              <a:gd name="connsiteX33" fmla="*/ 1234172 w 4003653"/>
              <a:gd name="connsiteY33" fmla="*/ 6999 h 422567"/>
              <a:gd name="connsiteX34" fmla="*/ 1234172 w 4003653"/>
              <a:gd name="connsiteY34" fmla="*/ 334505 h 422567"/>
              <a:gd name="connsiteX35" fmla="*/ 976823 w 4003653"/>
              <a:gd name="connsiteY35" fmla="*/ 6999 h 422567"/>
              <a:gd name="connsiteX36" fmla="*/ 933687 w 4003653"/>
              <a:gd name="connsiteY36" fmla="*/ 6999 h 422567"/>
              <a:gd name="connsiteX37" fmla="*/ 933687 w 4003653"/>
              <a:gd name="connsiteY37" fmla="*/ 415731 h 422567"/>
              <a:gd name="connsiteX38" fmla="*/ 1376602 w 4003653"/>
              <a:gd name="connsiteY38" fmla="*/ 212423 h 422567"/>
              <a:gd name="connsiteX39" fmla="*/ 1581538 w 4003653"/>
              <a:gd name="connsiteY39" fmla="*/ 422567 h 422567"/>
              <a:gd name="connsiteX40" fmla="*/ 1744965 w 4003653"/>
              <a:gd name="connsiteY40" fmla="*/ 350783 h 422567"/>
              <a:gd name="connsiteX41" fmla="*/ 1714689 w 4003653"/>
              <a:gd name="connsiteY41" fmla="*/ 320995 h 422567"/>
              <a:gd name="connsiteX42" fmla="*/ 1582677 w 4003653"/>
              <a:gd name="connsiteY42" fmla="*/ 379920 h 422567"/>
              <a:gd name="connsiteX43" fmla="*/ 1424458 w 4003653"/>
              <a:gd name="connsiteY43" fmla="*/ 211284 h 422567"/>
              <a:gd name="connsiteX44" fmla="*/ 1424458 w 4003653"/>
              <a:gd name="connsiteY44" fmla="*/ 210144 h 422567"/>
              <a:gd name="connsiteX45" fmla="*/ 1582677 w 4003653"/>
              <a:gd name="connsiteY45" fmla="*/ 42647 h 422567"/>
              <a:gd name="connsiteX46" fmla="*/ 1711108 w 4003653"/>
              <a:gd name="connsiteY46" fmla="*/ 98642 h 422567"/>
              <a:gd name="connsiteX47" fmla="*/ 1742686 w 4003653"/>
              <a:gd name="connsiteY47" fmla="*/ 64785 h 422567"/>
              <a:gd name="connsiteX48" fmla="*/ 1583328 w 4003653"/>
              <a:gd name="connsiteY48" fmla="*/ 0 h 422567"/>
              <a:gd name="connsiteX49" fmla="*/ 1376765 w 4003653"/>
              <a:gd name="connsiteY49" fmla="*/ 211284 h 422567"/>
              <a:gd name="connsiteX50" fmla="*/ 1376765 w 4003653"/>
              <a:gd name="connsiteY50" fmla="*/ 212423 h 422567"/>
              <a:gd name="connsiteX51" fmla="*/ 1825540 w 4003653"/>
              <a:gd name="connsiteY51" fmla="*/ 415731 h 422567"/>
              <a:gd name="connsiteX52" fmla="*/ 2101609 w 4003653"/>
              <a:gd name="connsiteY52" fmla="*/ 415731 h 422567"/>
              <a:gd name="connsiteX53" fmla="*/ 2101609 w 4003653"/>
              <a:gd name="connsiteY53" fmla="*/ 373083 h 422567"/>
              <a:gd name="connsiteX54" fmla="*/ 1871606 w 4003653"/>
              <a:gd name="connsiteY54" fmla="*/ 373083 h 422567"/>
              <a:gd name="connsiteX55" fmla="*/ 1871606 w 4003653"/>
              <a:gd name="connsiteY55" fmla="*/ 6999 h 422567"/>
              <a:gd name="connsiteX56" fmla="*/ 1825540 w 4003653"/>
              <a:gd name="connsiteY56" fmla="*/ 6999 h 422567"/>
              <a:gd name="connsiteX57" fmla="*/ 1825540 w 4003653"/>
              <a:gd name="connsiteY57" fmla="*/ 415731 h 422567"/>
              <a:gd name="connsiteX58" fmla="*/ 2168836 w 4003653"/>
              <a:gd name="connsiteY58" fmla="*/ 244653 h 422567"/>
              <a:gd name="connsiteX59" fmla="*/ 2338775 w 4003653"/>
              <a:gd name="connsiteY59" fmla="*/ 422079 h 422567"/>
              <a:gd name="connsiteX60" fmla="*/ 2509202 w 4003653"/>
              <a:gd name="connsiteY60" fmla="*/ 241072 h 422567"/>
              <a:gd name="connsiteX61" fmla="*/ 2509202 w 4003653"/>
              <a:gd name="connsiteY61" fmla="*/ 6999 h 422567"/>
              <a:gd name="connsiteX62" fmla="*/ 2463136 w 4003653"/>
              <a:gd name="connsiteY62" fmla="*/ 6999 h 422567"/>
              <a:gd name="connsiteX63" fmla="*/ 2463136 w 4003653"/>
              <a:gd name="connsiteY63" fmla="*/ 244490 h 422567"/>
              <a:gd name="connsiteX64" fmla="*/ 2339914 w 4003653"/>
              <a:gd name="connsiteY64" fmla="*/ 379269 h 422567"/>
              <a:gd name="connsiteX65" fmla="*/ 2215064 w 4003653"/>
              <a:gd name="connsiteY65" fmla="*/ 241560 h 422567"/>
              <a:gd name="connsiteX66" fmla="*/ 2215064 w 4003653"/>
              <a:gd name="connsiteY66" fmla="*/ 6999 h 422567"/>
              <a:gd name="connsiteX67" fmla="*/ 2168998 w 4003653"/>
              <a:gd name="connsiteY67" fmla="*/ 6999 h 422567"/>
              <a:gd name="connsiteX68" fmla="*/ 2168998 w 4003653"/>
              <a:gd name="connsiteY68" fmla="*/ 244653 h 422567"/>
              <a:gd name="connsiteX69" fmla="*/ 2591567 w 4003653"/>
              <a:gd name="connsiteY69" fmla="*/ 356155 h 422567"/>
              <a:gd name="connsiteX70" fmla="*/ 2758575 w 4003653"/>
              <a:gd name="connsiteY70" fmla="*/ 421591 h 422567"/>
              <a:gd name="connsiteX71" fmla="*/ 2898075 w 4003653"/>
              <a:gd name="connsiteY71" fmla="*/ 306019 h 422567"/>
              <a:gd name="connsiteX72" fmla="*/ 2898075 w 4003653"/>
              <a:gd name="connsiteY72" fmla="*/ 304880 h 422567"/>
              <a:gd name="connsiteX73" fmla="*/ 2764924 w 4003653"/>
              <a:gd name="connsiteY73" fmla="*/ 189309 h 422567"/>
              <a:gd name="connsiteX74" fmla="*/ 2654073 w 4003653"/>
              <a:gd name="connsiteY74" fmla="*/ 109874 h 422567"/>
              <a:gd name="connsiteX75" fmla="*/ 2654073 w 4003653"/>
              <a:gd name="connsiteY75" fmla="*/ 108735 h 422567"/>
              <a:gd name="connsiteX76" fmla="*/ 2740995 w 4003653"/>
              <a:gd name="connsiteY76" fmla="*/ 42810 h 422567"/>
              <a:gd name="connsiteX77" fmla="*/ 2858846 w 4003653"/>
              <a:gd name="connsiteY77" fmla="*/ 87248 h 422567"/>
              <a:gd name="connsiteX78" fmla="*/ 2885704 w 4003653"/>
              <a:gd name="connsiteY78" fmla="*/ 51600 h 422567"/>
              <a:gd name="connsiteX79" fmla="*/ 2742135 w 4003653"/>
              <a:gd name="connsiteY79" fmla="*/ 1465 h 422567"/>
              <a:gd name="connsiteX80" fmla="*/ 2607844 w 4003653"/>
              <a:gd name="connsiteY80" fmla="*/ 112967 h 422567"/>
              <a:gd name="connsiteX81" fmla="*/ 2607844 w 4003653"/>
              <a:gd name="connsiteY81" fmla="*/ 114106 h 422567"/>
              <a:gd name="connsiteX82" fmla="*/ 2745065 w 4003653"/>
              <a:gd name="connsiteY82" fmla="*/ 231956 h 422567"/>
              <a:gd name="connsiteX83" fmla="*/ 2851358 w 4003653"/>
              <a:gd name="connsiteY83" fmla="*/ 309600 h 422567"/>
              <a:gd name="connsiteX84" fmla="*/ 2851358 w 4003653"/>
              <a:gd name="connsiteY84" fmla="*/ 310740 h 422567"/>
              <a:gd name="connsiteX85" fmla="*/ 2760366 w 4003653"/>
              <a:gd name="connsiteY85" fmla="*/ 380245 h 422567"/>
              <a:gd name="connsiteX86" fmla="*/ 2620215 w 4003653"/>
              <a:gd name="connsiteY86" fmla="*/ 322460 h 422567"/>
              <a:gd name="connsiteX87" fmla="*/ 2591567 w 4003653"/>
              <a:gd name="connsiteY87" fmla="*/ 356155 h 422567"/>
              <a:gd name="connsiteX88" fmla="*/ 2996066 w 4003653"/>
              <a:gd name="connsiteY88" fmla="*/ 415568 h 422567"/>
              <a:gd name="connsiteX89" fmla="*/ 3042132 w 4003653"/>
              <a:gd name="connsiteY89" fmla="*/ 415568 h 422567"/>
              <a:gd name="connsiteX90" fmla="*/ 3042132 w 4003653"/>
              <a:gd name="connsiteY90" fmla="*/ 6999 h 422567"/>
              <a:gd name="connsiteX91" fmla="*/ 2996066 w 4003653"/>
              <a:gd name="connsiteY91" fmla="*/ 6999 h 422567"/>
              <a:gd name="connsiteX92" fmla="*/ 2996066 w 4003653"/>
              <a:gd name="connsiteY92" fmla="*/ 415568 h 422567"/>
              <a:gd name="connsiteX93" fmla="*/ 3512720 w 4003653"/>
              <a:gd name="connsiteY93" fmla="*/ 212423 h 422567"/>
              <a:gd name="connsiteX94" fmla="*/ 3352710 w 4003653"/>
              <a:gd name="connsiteY94" fmla="*/ 379920 h 422567"/>
              <a:gd name="connsiteX95" fmla="*/ 3191561 w 4003653"/>
              <a:gd name="connsiteY95" fmla="*/ 211284 h 422567"/>
              <a:gd name="connsiteX96" fmla="*/ 3191561 w 4003653"/>
              <a:gd name="connsiteY96" fmla="*/ 210144 h 422567"/>
              <a:gd name="connsiteX97" fmla="*/ 3351570 w 4003653"/>
              <a:gd name="connsiteY97" fmla="*/ 42647 h 422567"/>
              <a:gd name="connsiteX98" fmla="*/ 3512720 w 4003653"/>
              <a:gd name="connsiteY98" fmla="*/ 211284 h 422567"/>
              <a:gd name="connsiteX99" fmla="*/ 3512720 w 4003653"/>
              <a:gd name="connsiteY99" fmla="*/ 212423 h 422567"/>
              <a:gd name="connsiteX100" fmla="*/ 3143868 w 4003653"/>
              <a:gd name="connsiteY100" fmla="*/ 212423 h 422567"/>
              <a:gd name="connsiteX101" fmla="*/ 3351733 w 4003653"/>
              <a:gd name="connsiteY101" fmla="*/ 422567 h 422567"/>
              <a:gd name="connsiteX102" fmla="*/ 3560739 w 4003653"/>
              <a:gd name="connsiteY102" fmla="*/ 211284 h 422567"/>
              <a:gd name="connsiteX103" fmla="*/ 3560739 w 4003653"/>
              <a:gd name="connsiteY103" fmla="*/ 210144 h 422567"/>
              <a:gd name="connsiteX104" fmla="*/ 3353035 w 4003653"/>
              <a:gd name="connsiteY104" fmla="*/ 0 h 422567"/>
              <a:gd name="connsiteX105" fmla="*/ 3144030 w 4003653"/>
              <a:gd name="connsiteY105" fmla="*/ 211284 h 422567"/>
              <a:gd name="connsiteX106" fmla="*/ 3144030 w 4003653"/>
              <a:gd name="connsiteY106" fmla="*/ 212423 h 422567"/>
              <a:gd name="connsiteX107" fmla="*/ 3658079 w 4003653"/>
              <a:gd name="connsiteY107" fmla="*/ 415731 h 422567"/>
              <a:gd name="connsiteX108" fmla="*/ 3703005 w 4003653"/>
              <a:gd name="connsiteY108" fmla="*/ 415731 h 422567"/>
              <a:gd name="connsiteX109" fmla="*/ 3703005 w 4003653"/>
              <a:gd name="connsiteY109" fmla="*/ 80574 h 422567"/>
              <a:gd name="connsiteX110" fmla="*/ 3966866 w 4003653"/>
              <a:gd name="connsiteY110" fmla="*/ 415568 h 422567"/>
              <a:gd name="connsiteX111" fmla="*/ 4003654 w 4003653"/>
              <a:gd name="connsiteY111" fmla="*/ 415568 h 422567"/>
              <a:gd name="connsiteX112" fmla="*/ 4003654 w 4003653"/>
              <a:gd name="connsiteY112" fmla="*/ 6999 h 422567"/>
              <a:gd name="connsiteX113" fmla="*/ 3958728 w 4003653"/>
              <a:gd name="connsiteY113" fmla="*/ 6999 h 422567"/>
              <a:gd name="connsiteX114" fmla="*/ 3958728 w 4003653"/>
              <a:gd name="connsiteY114" fmla="*/ 334505 h 422567"/>
              <a:gd name="connsiteX115" fmla="*/ 3701215 w 4003653"/>
              <a:gd name="connsiteY115" fmla="*/ 6999 h 422567"/>
              <a:gd name="connsiteX116" fmla="*/ 3658079 w 4003653"/>
              <a:gd name="connsiteY116" fmla="*/ 6999 h 422567"/>
              <a:gd name="connsiteX117" fmla="*/ 3658079 w 4003653"/>
              <a:gd name="connsiteY117" fmla="*/ 415731 h 42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4003653" h="422567">
                <a:moveTo>
                  <a:pt x="0" y="212423"/>
                </a:moveTo>
                <a:lnTo>
                  <a:pt x="0" y="211284"/>
                </a:lnTo>
                <a:cubicBezTo>
                  <a:pt x="0" y="95712"/>
                  <a:pt x="86434" y="0"/>
                  <a:pt x="206563" y="0"/>
                </a:cubicBezTo>
                <a:cubicBezTo>
                  <a:pt x="280627" y="0"/>
                  <a:pt x="325065" y="26207"/>
                  <a:pt x="365922" y="64785"/>
                </a:cubicBezTo>
                <a:lnTo>
                  <a:pt x="334343" y="98642"/>
                </a:lnTo>
                <a:cubicBezTo>
                  <a:pt x="299835" y="65924"/>
                  <a:pt x="261419" y="42647"/>
                  <a:pt x="205912" y="42647"/>
                </a:cubicBezTo>
                <a:cubicBezTo>
                  <a:pt x="115409" y="42647"/>
                  <a:pt x="47694" y="116222"/>
                  <a:pt x="47694" y="210144"/>
                </a:cubicBezTo>
                <a:lnTo>
                  <a:pt x="47694" y="211284"/>
                </a:lnTo>
                <a:cubicBezTo>
                  <a:pt x="47694" y="305857"/>
                  <a:pt x="116060" y="379920"/>
                  <a:pt x="205912" y="379920"/>
                </a:cubicBezTo>
                <a:cubicBezTo>
                  <a:pt x="261908" y="379920"/>
                  <a:pt x="298695" y="358271"/>
                  <a:pt x="337761" y="320995"/>
                </a:cubicBezTo>
                <a:lnTo>
                  <a:pt x="368363" y="350783"/>
                </a:lnTo>
                <a:cubicBezTo>
                  <a:pt x="325716" y="393919"/>
                  <a:pt x="278999" y="422567"/>
                  <a:pt x="204936" y="422567"/>
                </a:cubicBezTo>
                <a:cubicBezTo>
                  <a:pt x="87085" y="422567"/>
                  <a:pt x="0" y="329785"/>
                  <a:pt x="0" y="212423"/>
                </a:cubicBezTo>
                <a:moveTo>
                  <a:pt x="788164" y="212423"/>
                </a:moveTo>
                <a:cubicBezTo>
                  <a:pt x="788164" y="305206"/>
                  <a:pt x="721589" y="379920"/>
                  <a:pt x="628155" y="379920"/>
                </a:cubicBezTo>
                <a:cubicBezTo>
                  <a:pt x="534721" y="379920"/>
                  <a:pt x="467006" y="304066"/>
                  <a:pt x="467006" y="211284"/>
                </a:cubicBezTo>
                <a:lnTo>
                  <a:pt x="467006" y="210144"/>
                </a:lnTo>
                <a:cubicBezTo>
                  <a:pt x="467006" y="117362"/>
                  <a:pt x="533582" y="42647"/>
                  <a:pt x="627016" y="42647"/>
                </a:cubicBezTo>
                <a:cubicBezTo>
                  <a:pt x="720449" y="42647"/>
                  <a:pt x="788164" y="118501"/>
                  <a:pt x="788164" y="211284"/>
                </a:cubicBezTo>
                <a:lnTo>
                  <a:pt x="788164" y="212423"/>
                </a:lnTo>
                <a:moveTo>
                  <a:pt x="419312" y="212423"/>
                </a:moveTo>
                <a:cubicBezTo>
                  <a:pt x="419312" y="325064"/>
                  <a:pt x="502817" y="422567"/>
                  <a:pt x="627178" y="422567"/>
                </a:cubicBezTo>
                <a:cubicBezTo>
                  <a:pt x="751540" y="422567"/>
                  <a:pt x="836183" y="323925"/>
                  <a:pt x="836183" y="211284"/>
                </a:cubicBezTo>
                <a:lnTo>
                  <a:pt x="836183" y="210144"/>
                </a:lnTo>
                <a:cubicBezTo>
                  <a:pt x="836183" y="97503"/>
                  <a:pt x="752679" y="0"/>
                  <a:pt x="628318" y="0"/>
                </a:cubicBezTo>
                <a:cubicBezTo>
                  <a:pt x="503956" y="0"/>
                  <a:pt x="419312" y="98642"/>
                  <a:pt x="419312" y="211284"/>
                </a:cubicBezTo>
                <a:lnTo>
                  <a:pt x="419312" y="212423"/>
                </a:lnTo>
                <a:moveTo>
                  <a:pt x="933524" y="415731"/>
                </a:moveTo>
                <a:lnTo>
                  <a:pt x="978450" y="415731"/>
                </a:lnTo>
                <a:lnTo>
                  <a:pt x="978450" y="80574"/>
                </a:lnTo>
                <a:lnTo>
                  <a:pt x="1242311" y="415568"/>
                </a:lnTo>
                <a:lnTo>
                  <a:pt x="1279099" y="415568"/>
                </a:lnTo>
                <a:lnTo>
                  <a:pt x="1279099" y="6999"/>
                </a:lnTo>
                <a:lnTo>
                  <a:pt x="1234172" y="6999"/>
                </a:lnTo>
                <a:lnTo>
                  <a:pt x="1234172" y="334505"/>
                </a:lnTo>
                <a:lnTo>
                  <a:pt x="976823" y="6999"/>
                </a:lnTo>
                <a:lnTo>
                  <a:pt x="933687" y="6999"/>
                </a:lnTo>
                <a:lnTo>
                  <a:pt x="933687" y="415731"/>
                </a:lnTo>
                <a:close/>
                <a:moveTo>
                  <a:pt x="1376602" y="212423"/>
                </a:moveTo>
                <a:cubicBezTo>
                  <a:pt x="1376602" y="329785"/>
                  <a:pt x="1463525" y="422567"/>
                  <a:pt x="1581538" y="422567"/>
                </a:cubicBezTo>
                <a:cubicBezTo>
                  <a:pt x="1655601" y="422567"/>
                  <a:pt x="1702318" y="393919"/>
                  <a:pt x="1744965" y="350783"/>
                </a:cubicBezTo>
                <a:lnTo>
                  <a:pt x="1714689" y="320995"/>
                </a:lnTo>
                <a:cubicBezTo>
                  <a:pt x="1675622" y="358433"/>
                  <a:pt x="1638835" y="379920"/>
                  <a:pt x="1582677" y="379920"/>
                </a:cubicBezTo>
                <a:cubicBezTo>
                  <a:pt x="1492824" y="379920"/>
                  <a:pt x="1424458" y="305694"/>
                  <a:pt x="1424458" y="211284"/>
                </a:cubicBezTo>
                <a:lnTo>
                  <a:pt x="1424458" y="210144"/>
                </a:lnTo>
                <a:cubicBezTo>
                  <a:pt x="1424458" y="116222"/>
                  <a:pt x="1492173" y="42647"/>
                  <a:pt x="1582677" y="42647"/>
                </a:cubicBezTo>
                <a:cubicBezTo>
                  <a:pt x="1638184" y="42647"/>
                  <a:pt x="1676599" y="66087"/>
                  <a:pt x="1711108" y="98642"/>
                </a:cubicBezTo>
                <a:lnTo>
                  <a:pt x="1742686" y="64785"/>
                </a:lnTo>
                <a:cubicBezTo>
                  <a:pt x="1701830" y="26207"/>
                  <a:pt x="1657392" y="0"/>
                  <a:pt x="1583328" y="0"/>
                </a:cubicBezTo>
                <a:cubicBezTo>
                  <a:pt x="1463036" y="0"/>
                  <a:pt x="1376765" y="95712"/>
                  <a:pt x="1376765" y="211284"/>
                </a:cubicBezTo>
                <a:lnTo>
                  <a:pt x="1376765" y="212423"/>
                </a:lnTo>
                <a:moveTo>
                  <a:pt x="1825540" y="415731"/>
                </a:moveTo>
                <a:lnTo>
                  <a:pt x="2101609" y="415731"/>
                </a:lnTo>
                <a:lnTo>
                  <a:pt x="2101609" y="373083"/>
                </a:lnTo>
                <a:lnTo>
                  <a:pt x="1871606" y="373083"/>
                </a:lnTo>
                <a:lnTo>
                  <a:pt x="1871606" y="6999"/>
                </a:lnTo>
                <a:lnTo>
                  <a:pt x="1825540" y="6999"/>
                </a:lnTo>
                <a:lnTo>
                  <a:pt x="1825540" y="415731"/>
                </a:lnTo>
                <a:close/>
                <a:moveTo>
                  <a:pt x="2168836" y="244653"/>
                </a:moveTo>
                <a:cubicBezTo>
                  <a:pt x="2168836" y="360224"/>
                  <a:pt x="2237690" y="422079"/>
                  <a:pt x="2338775" y="422079"/>
                </a:cubicBezTo>
                <a:cubicBezTo>
                  <a:pt x="2440836" y="422079"/>
                  <a:pt x="2509202" y="360224"/>
                  <a:pt x="2509202" y="241072"/>
                </a:cubicBezTo>
                <a:lnTo>
                  <a:pt x="2509202" y="6999"/>
                </a:lnTo>
                <a:lnTo>
                  <a:pt x="2463136" y="6999"/>
                </a:lnTo>
                <a:lnTo>
                  <a:pt x="2463136" y="244490"/>
                </a:lnTo>
                <a:cubicBezTo>
                  <a:pt x="2463136" y="333854"/>
                  <a:pt x="2415280" y="379269"/>
                  <a:pt x="2339914" y="379269"/>
                </a:cubicBezTo>
                <a:cubicBezTo>
                  <a:pt x="2261781" y="379269"/>
                  <a:pt x="2215064" y="329622"/>
                  <a:pt x="2215064" y="241560"/>
                </a:cubicBezTo>
                <a:lnTo>
                  <a:pt x="2215064" y="6999"/>
                </a:lnTo>
                <a:lnTo>
                  <a:pt x="2168998" y="6999"/>
                </a:lnTo>
                <a:lnTo>
                  <a:pt x="2168998" y="244653"/>
                </a:lnTo>
                <a:moveTo>
                  <a:pt x="2591567" y="356155"/>
                </a:moveTo>
                <a:cubicBezTo>
                  <a:pt x="2640562" y="399941"/>
                  <a:pt x="2693628" y="421591"/>
                  <a:pt x="2758575" y="421591"/>
                </a:cubicBezTo>
                <a:cubicBezTo>
                  <a:pt x="2839638" y="421591"/>
                  <a:pt x="2898075" y="376013"/>
                  <a:pt x="2898075" y="306019"/>
                </a:cubicBezTo>
                <a:lnTo>
                  <a:pt x="2898075" y="304880"/>
                </a:lnTo>
                <a:cubicBezTo>
                  <a:pt x="2898075" y="242374"/>
                  <a:pt x="2856079" y="209168"/>
                  <a:pt x="2764924" y="189309"/>
                </a:cubicBezTo>
                <a:cubicBezTo>
                  <a:pt x="2675071" y="170101"/>
                  <a:pt x="2654073" y="148452"/>
                  <a:pt x="2654073" y="109874"/>
                </a:cubicBezTo>
                <a:lnTo>
                  <a:pt x="2654073" y="108735"/>
                </a:lnTo>
                <a:cubicBezTo>
                  <a:pt x="2654073" y="71947"/>
                  <a:pt x="2687930" y="42810"/>
                  <a:pt x="2740995" y="42810"/>
                </a:cubicBezTo>
                <a:cubicBezTo>
                  <a:pt x="2782992" y="42810"/>
                  <a:pt x="2820919" y="56158"/>
                  <a:pt x="2858846" y="87248"/>
                </a:cubicBezTo>
                <a:lnTo>
                  <a:pt x="2885704" y="51600"/>
                </a:lnTo>
                <a:cubicBezTo>
                  <a:pt x="2844196" y="18231"/>
                  <a:pt x="2801711" y="1465"/>
                  <a:pt x="2742135" y="1465"/>
                </a:cubicBezTo>
                <a:cubicBezTo>
                  <a:pt x="2664491" y="1465"/>
                  <a:pt x="2607844" y="48670"/>
                  <a:pt x="2607844" y="112967"/>
                </a:cubicBezTo>
                <a:lnTo>
                  <a:pt x="2607844" y="114106"/>
                </a:lnTo>
                <a:cubicBezTo>
                  <a:pt x="2607844" y="181170"/>
                  <a:pt x="2650980" y="211609"/>
                  <a:pt x="2745065" y="231956"/>
                </a:cubicBezTo>
                <a:cubicBezTo>
                  <a:pt x="2830848" y="250024"/>
                  <a:pt x="2851358" y="271674"/>
                  <a:pt x="2851358" y="309600"/>
                </a:cubicBezTo>
                <a:lnTo>
                  <a:pt x="2851358" y="310740"/>
                </a:lnTo>
                <a:cubicBezTo>
                  <a:pt x="2851358" y="350946"/>
                  <a:pt x="2815222" y="380245"/>
                  <a:pt x="2760366" y="380245"/>
                </a:cubicBezTo>
                <a:cubicBezTo>
                  <a:pt x="2703720" y="380245"/>
                  <a:pt x="2662863" y="361038"/>
                  <a:pt x="2620215" y="322460"/>
                </a:cubicBezTo>
                <a:lnTo>
                  <a:pt x="2591567" y="356155"/>
                </a:lnTo>
                <a:moveTo>
                  <a:pt x="2996066" y="415568"/>
                </a:moveTo>
                <a:lnTo>
                  <a:pt x="3042132" y="415568"/>
                </a:lnTo>
                <a:lnTo>
                  <a:pt x="3042132" y="6999"/>
                </a:lnTo>
                <a:lnTo>
                  <a:pt x="2996066" y="6999"/>
                </a:lnTo>
                <a:lnTo>
                  <a:pt x="2996066" y="415568"/>
                </a:lnTo>
                <a:close/>
                <a:moveTo>
                  <a:pt x="3512720" y="212423"/>
                </a:moveTo>
                <a:cubicBezTo>
                  <a:pt x="3512720" y="305206"/>
                  <a:pt x="3446144" y="379920"/>
                  <a:pt x="3352710" y="379920"/>
                </a:cubicBezTo>
                <a:cubicBezTo>
                  <a:pt x="3259276" y="379920"/>
                  <a:pt x="3191561" y="304066"/>
                  <a:pt x="3191561" y="211284"/>
                </a:cubicBezTo>
                <a:lnTo>
                  <a:pt x="3191561" y="210144"/>
                </a:lnTo>
                <a:cubicBezTo>
                  <a:pt x="3191561" y="117362"/>
                  <a:pt x="3258137" y="42647"/>
                  <a:pt x="3351570" y="42647"/>
                </a:cubicBezTo>
                <a:cubicBezTo>
                  <a:pt x="3445005" y="42647"/>
                  <a:pt x="3512720" y="118501"/>
                  <a:pt x="3512720" y="211284"/>
                </a:cubicBezTo>
                <a:lnTo>
                  <a:pt x="3512720" y="212423"/>
                </a:lnTo>
                <a:moveTo>
                  <a:pt x="3143868" y="212423"/>
                </a:moveTo>
                <a:cubicBezTo>
                  <a:pt x="3143868" y="325064"/>
                  <a:pt x="3227372" y="422567"/>
                  <a:pt x="3351733" y="422567"/>
                </a:cubicBezTo>
                <a:cubicBezTo>
                  <a:pt x="3476095" y="422567"/>
                  <a:pt x="3560739" y="323925"/>
                  <a:pt x="3560739" y="211284"/>
                </a:cubicBezTo>
                <a:lnTo>
                  <a:pt x="3560739" y="210144"/>
                </a:lnTo>
                <a:cubicBezTo>
                  <a:pt x="3560739" y="97503"/>
                  <a:pt x="3477234" y="0"/>
                  <a:pt x="3353035" y="0"/>
                </a:cubicBezTo>
                <a:cubicBezTo>
                  <a:pt x="3228674" y="0"/>
                  <a:pt x="3144030" y="98642"/>
                  <a:pt x="3144030" y="211284"/>
                </a:cubicBezTo>
                <a:lnTo>
                  <a:pt x="3144030" y="212423"/>
                </a:lnTo>
                <a:moveTo>
                  <a:pt x="3658079" y="415731"/>
                </a:moveTo>
                <a:lnTo>
                  <a:pt x="3703005" y="415731"/>
                </a:lnTo>
                <a:lnTo>
                  <a:pt x="3703005" y="80574"/>
                </a:lnTo>
                <a:lnTo>
                  <a:pt x="3966866" y="415568"/>
                </a:lnTo>
                <a:lnTo>
                  <a:pt x="4003654" y="415568"/>
                </a:lnTo>
                <a:lnTo>
                  <a:pt x="4003654" y="6999"/>
                </a:lnTo>
                <a:lnTo>
                  <a:pt x="3958728" y="6999"/>
                </a:lnTo>
                <a:lnTo>
                  <a:pt x="3958728" y="334505"/>
                </a:lnTo>
                <a:lnTo>
                  <a:pt x="3701215" y="6999"/>
                </a:lnTo>
                <a:lnTo>
                  <a:pt x="3658079" y="6999"/>
                </a:lnTo>
                <a:lnTo>
                  <a:pt x="3658079" y="415731"/>
                </a:lnTo>
                <a:close/>
              </a:path>
            </a:pathLst>
          </a:custGeom>
          <a:solidFill>
            <a:srgbClr val="FFFFFF"/>
          </a:solidFill>
          <a:ln w="1627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2400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FCA81887-6FCB-4A27-BAA7-798403B996AA}"/>
              </a:ext>
            </a:extLst>
          </p:cNvPr>
          <p:cNvSpPr/>
          <p:nvPr userDrawn="1"/>
        </p:nvSpPr>
        <p:spPr>
          <a:xfrm>
            <a:off x="0" y="-1"/>
            <a:ext cx="24172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706A5A58-B9B6-4813-BD8E-A756A2FD2522}"/>
              </a:ext>
            </a:extLst>
          </p:cNvPr>
          <p:cNvSpPr/>
          <p:nvPr/>
        </p:nvSpPr>
        <p:spPr>
          <a:xfrm>
            <a:off x="3105251" y="1"/>
            <a:ext cx="171892" cy="6858000"/>
          </a:xfrm>
          <a:custGeom>
            <a:avLst/>
            <a:gdLst>
              <a:gd name="connsiteX0" fmla="*/ 0 w 128919"/>
              <a:gd name="connsiteY0" fmla="*/ 0 h 902919"/>
              <a:gd name="connsiteX1" fmla="*/ 128919 w 128919"/>
              <a:gd name="connsiteY1" fmla="*/ 0 h 902919"/>
              <a:gd name="connsiteX2" fmla="*/ 128919 w 128919"/>
              <a:gd name="connsiteY2" fmla="*/ 902920 h 902919"/>
              <a:gd name="connsiteX3" fmla="*/ 0 w 128919"/>
              <a:gd name="connsiteY3" fmla="*/ 902920 h 90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919" h="902919">
                <a:moveTo>
                  <a:pt x="0" y="0"/>
                </a:moveTo>
                <a:lnTo>
                  <a:pt x="128919" y="0"/>
                </a:lnTo>
                <a:lnTo>
                  <a:pt x="128919" y="902920"/>
                </a:lnTo>
                <a:lnTo>
                  <a:pt x="0" y="902920"/>
                </a:lnTo>
                <a:close/>
              </a:path>
            </a:pathLst>
          </a:custGeom>
          <a:solidFill>
            <a:srgbClr val="529F45"/>
          </a:solidFill>
          <a:ln w="1627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2400"/>
          </a:p>
        </p:txBody>
      </p:sp>
      <p:sp>
        <p:nvSpPr>
          <p:cNvPr id="12" name="Graphic 6">
            <a:extLst>
              <a:ext uri="{FF2B5EF4-FFF2-40B4-BE49-F238E27FC236}">
                <a16:creationId xmlns:a16="http://schemas.microsoft.com/office/drawing/2014/main" id="{1D992FCD-AD59-4C38-83AB-70EB0494E5B5}"/>
              </a:ext>
            </a:extLst>
          </p:cNvPr>
          <p:cNvSpPr/>
          <p:nvPr/>
        </p:nvSpPr>
        <p:spPr>
          <a:xfrm>
            <a:off x="2933142" y="1"/>
            <a:ext cx="172108" cy="6858000"/>
          </a:xfrm>
          <a:custGeom>
            <a:avLst/>
            <a:gdLst>
              <a:gd name="connsiteX0" fmla="*/ 0 w 129081"/>
              <a:gd name="connsiteY0" fmla="*/ 0 h 902919"/>
              <a:gd name="connsiteX1" fmla="*/ 129082 w 129081"/>
              <a:gd name="connsiteY1" fmla="*/ 0 h 902919"/>
              <a:gd name="connsiteX2" fmla="*/ 129082 w 129081"/>
              <a:gd name="connsiteY2" fmla="*/ 902920 h 902919"/>
              <a:gd name="connsiteX3" fmla="*/ 0 w 129081"/>
              <a:gd name="connsiteY3" fmla="*/ 902920 h 90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081" h="902919">
                <a:moveTo>
                  <a:pt x="0" y="0"/>
                </a:moveTo>
                <a:lnTo>
                  <a:pt x="129082" y="0"/>
                </a:lnTo>
                <a:lnTo>
                  <a:pt x="129082" y="902920"/>
                </a:lnTo>
                <a:lnTo>
                  <a:pt x="0" y="902920"/>
                </a:lnTo>
                <a:close/>
              </a:path>
            </a:pathLst>
          </a:custGeom>
          <a:solidFill>
            <a:srgbClr val="F1CA13"/>
          </a:solidFill>
          <a:ln w="1627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2400"/>
          </a:p>
        </p:txBody>
      </p:sp>
      <p:sp>
        <p:nvSpPr>
          <p:cNvPr id="13" name="Graphic 6">
            <a:extLst>
              <a:ext uri="{FF2B5EF4-FFF2-40B4-BE49-F238E27FC236}">
                <a16:creationId xmlns:a16="http://schemas.microsoft.com/office/drawing/2014/main" id="{BAE86678-3EAF-472C-8AA0-CFC94703C492}"/>
              </a:ext>
            </a:extLst>
          </p:cNvPr>
          <p:cNvSpPr/>
          <p:nvPr/>
        </p:nvSpPr>
        <p:spPr>
          <a:xfrm>
            <a:off x="2761250" y="1"/>
            <a:ext cx="171892" cy="6858000"/>
          </a:xfrm>
          <a:custGeom>
            <a:avLst/>
            <a:gdLst>
              <a:gd name="connsiteX0" fmla="*/ 0 w 128919"/>
              <a:gd name="connsiteY0" fmla="*/ 0 h 902919"/>
              <a:gd name="connsiteX1" fmla="*/ 128919 w 128919"/>
              <a:gd name="connsiteY1" fmla="*/ 0 h 902919"/>
              <a:gd name="connsiteX2" fmla="*/ 128919 w 128919"/>
              <a:gd name="connsiteY2" fmla="*/ 902920 h 902919"/>
              <a:gd name="connsiteX3" fmla="*/ 0 w 128919"/>
              <a:gd name="connsiteY3" fmla="*/ 902920 h 90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919" h="902919">
                <a:moveTo>
                  <a:pt x="0" y="0"/>
                </a:moveTo>
                <a:lnTo>
                  <a:pt x="128919" y="0"/>
                </a:lnTo>
                <a:lnTo>
                  <a:pt x="128919" y="902920"/>
                </a:lnTo>
                <a:lnTo>
                  <a:pt x="0" y="902920"/>
                </a:lnTo>
                <a:close/>
              </a:path>
            </a:pathLst>
          </a:custGeom>
          <a:solidFill>
            <a:srgbClr val="1369AF"/>
          </a:solidFill>
          <a:ln w="1627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2400"/>
          </a:p>
        </p:txBody>
      </p:sp>
      <p:sp>
        <p:nvSpPr>
          <p:cNvPr id="14" name="Graphic 6">
            <a:extLst>
              <a:ext uri="{FF2B5EF4-FFF2-40B4-BE49-F238E27FC236}">
                <a16:creationId xmlns:a16="http://schemas.microsoft.com/office/drawing/2014/main" id="{BD84B2FC-1A53-4CBB-8ED4-56B0221A96DD}"/>
              </a:ext>
            </a:extLst>
          </p:cNvPr>
          <p:cNvSpPr/>
          <p:nvPr/>
        </p:nvSpPr>
        <p:spPr>
          <a:xfrm>
            <a:off x="2589358" y="1"/>
            <a:ext cx="172108" cy="6858000"/>
          </a:xfrm>
          <a:custGeom>
            <a:avLst/>
            <a:gdLst>
              <a:gd name="connsiteX0" fmla="*/ 0 w 129081"/>
              <a:gd name="connsiteY0" fmla="*/ 0 h 902919"/>
              <a:gd name="connsiteX1" fmla="*/ 129082 w 129081"/>
              <a:gd name="connsiteY1" fmla="*/ 0 h 902919"/>
              <a:gd name="connsiteX2" fmla="*/ 129082 w 129081"/>
              <a:gd name="connsiteY2" fmla="*/ 902920 h 902919"/>
              <a:gd name="connsiteX3" fmla="*/ 0 w 129081"/>
              <a:gd name="connsiteY3" fmla="*/ 902920 h 90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081" h="902919">
                <a:moveTo>
                  <a:pt x="0" y="0"/>
                </a:moveTo>
                <a:lnTo>
                  <a:pt x="129082" y="0"/>
                </a:lnTo>
                <a:lnTo>
                  <a:pt x="129082" y="902920"/>
                </a:lnTo>
                <a:lnTo>
                  <a:pt x="0" y="902920"/>
                </a:lnTo>
                <a:close/>
              </a:path>
            </a:pathLst>
          </a:custGeom>
          <a:solidFill>
            <a:srgbClr val="00AAC8"/>
          </a:solidFill>
          <a:ln w="1627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2400"/>
          </a:p>
        </p:txBody>
      </p:sp>
      <p:sp>
        <p:nvSpPr>
          <p:cNvPr id="15" name="Graphic 6">
            <a:extLst>
              <a:ext uri="{FF2B5EF4-FFF2-40B4-BE49-F238E27FC236}">
                <a16:creationId xmlns:a16="http://schemas.microsoft.com/office/drawing/2014/main" id="{200421C2-C8C8-45DF-8DA4-5C70C3549547}"/>
              </a:ext>
            </a:extLst>
          </p:cNvPr>
          <p:cNvSpPr/>
          <p:nvPr/>
        </p:nvSpPr>
        <p:spPr>
          <a:xfrm>
            <a:off x="2417249" y="1"/>
            <a:ext cx="172108" cy="6858000"/>
          </a:xfrm>
          <a:custGeom>
            <a:avLst/>
            <a:gdLst>
              <a:gd name="connsiteX0" fmla="*/ 0 w 129081"/>
              <a:gd name="connsiteY0" fmla="*/ 0 h 902919"/>
              <a:gd name="connsiteX1" fmla="*/ 129082 w 129081"/>
              <a:gd name="connsiteY1" fmla="*/ 0 h 902919"/>
              <a:gd name="connsiteX2" fmla="*/ 129082 w 129081"/>
              <a:gd name="connsiteY2" fmla="*/ 902920 h 902919"/>
              <a:gd name="connsiteX3" fmla="*/ 0 w 129081"/>
              <a:gd name="connsiteY3" fmla="*/ 902920 h 90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081" h="902919">
                <a:moveTo>
                  <a:pt x="0" y="0"/>
                </a:moveTo>
                <a:lnTo>
                  <a:pt x="129082" y="0"/>
                </a:lnTo>
                <a:lnTo>
                  <a:pt x="129082" y="902920"/>
                </a:lnTo>
                <a:lnTo>
                  <a:pt x="0" y="902920"/>
                </a:lnTo>
                <a:close/>
              </a:path>
            </a:pathLst>
          </a:custGeom>
          <a:solidFill>
            <a:srgbClr val="C83737"/>
          </a:solidFill>
          <a:ln w="1627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2400"/>
          </a:p>
        </p:txBody>
      </p:sp>
      <p:sp>
        <p:nvSpPr>
          <p:cNvPr id="16" name="Graphic 6">
            <a:extLst>
              <a:ext uri="{FF2B5EF4-FFF2-40B4-BE49-F238E27FC236}">
                <a16:creationId xmlns:a16="http://schemas.microsoft.com/office/drawing/2014/main" id="{587EEED1-9792-4695-BCB0-C15B6D8BF84B}"/>
              </a:ext>
            </a:extLst>
          </p:cNvPr>
          <p:cNvSpPr/>
          <p:nvPr/>
        </p:nvSpPr>
        <p:spPr>
          <a:xfrm>
            <a:off x="3277361" y="1"/>
            <a:ext cx="171892" cy="6858000"/>
          </a:xfrm>
          <a:custGeom>
            <a:avLst/>
            <a:gdLst>
              <a:gd name="connsiteX0" fmla="*/ 0 w 128919"/>
              <a:gd name="connsiteY0" fmla="*/ 0 h 902919"/>
              <a:gd name="connsiteX1" fmla="*/ 128919 w 128919"/>
              <a:gd name="connsiteY1" fmla="*/ 0 h 902919"/>
              <a:gd name="connsiteX2" fmla="*/ 128919 w 128919"/>
              <a:gd name="connsiteY2" fmla="*/ 902920 h 902919"/>
              <a:gd name="connsiteX3" fmla="*/ 0 w 128919"/>
              <a:gd name="connsiteY3" fmla="*/ 902920 h 90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919" h="902919">
                <a:moveTo>
                  <a:pt x="0" y="0"/>
                </a:moveTo>
                <a:lnTo>
                  <a:pt x="128919" y="0"/>
                </a:lnTo>
                <a:lnTo>
                  <a:pt x="128919" y="902920"/>
                </a:lnTo>
                <a:lnTo>
                  <a:pt x="0" y="902920"/>
                </a:lnTo>
                <a:close/>
              </a:path>
            </a:pathLst>
          </a:custGeom>
          <a:solidFill>
            <a:srgbClr val="BC448C"/>
          </a:solidFill>
          <a:ln w="1627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2400"/>
          </a:p>
        </p:txBody>
      </p:sp>
      <p:sp>
        <p:nvSpPr>
          <p:cNvPr id="17" name="Graphic 6">
            <a:extLst>
              <a:ext uri="{FF2B5EF4-FFF2-40B4-BE49-F238E27FC236}">
                <a16:creationId xmlns:a16="http://schemas.microsoft.com/office/drawing/2014/main" id="{9772D3CB-C9DA-4275-8772-62596049D4B9}"/>
              </a:ext>
            </a:extLst>
          </p:cNvPr>
          <p:cNvSpPr/>
          <p:nvPr/>
        </p:nvSpPr>
        <p:spPr>
          <a:xfrm>
            <a:off x="3449253" y="1"/>
            <a:ext cx="171892" cy="6858000"/>
          </a:xfrm>
          <a:custGeom>
            <a:avLst/>
            <a:gdLst>
              <a:gd name="connsiteX0" fmla="*/ 0 w 128919"/>
              <a:gd name="connsiteY0" fmla="*/ 0 h 902919"/>
              <a:gd name="connsiteX1" fmla="*/ 128919 w 128919"/>
              <a:gd name="connsiteY1" fmla="*/ 0 h 902919"/>
              <a:gd name="connsiteX2" fmla="*/ 128919 w 128919"/>
              <a:gd name="connsiteY2" fmla="*/ 902920 h 902919"/>
              <a:gd name="connsiteX3" fmla="*/ 0 w 128919"/>
              <a:gd name="connsiteY3" fmla="*/ 902920 h 90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919" h="902919">
                <a:moveTo>
                  <a:pt x="0" y="0"/>
                </a:moveTo>
                <a:lnTo>
                  <a:pt x="128919" y="0"/>
                </a:lnTo>
                <a:lnTo>
                  <a:pt x="128919" y="902920"/>
                </a:lnTo>
                <a:lnTo>
                  <a:pt x="0" y="902920"/>
                </a:lnTo>
                <a:close/>
              </a:path>
            </a:pathLst>
          </a:custGeom>
          <a:solidFill>
            <a:srgbClr val="5A3F8C"/>
          </a:solidFill>
          <a:ln w="1627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2400"/>
          </a:p>
        </p:txBody>
      </p:sp>
      <p:sp>
        <p:nvSpPr>
          <p:cNvPr id="24" name="Graphic 6">
            <a:extLst>
              <a:ext uri="{FF2B5EF4-FFF2-40B4-BE49-F238E27FC236}">
                <a16:creationId xmlns:a16="http://schemas.microsoft.com/office/drawing/2014/main" id="{CB786727-D38C-409C-8D86-63DFB01C3296}"/>
              </a:ext>
            </a:extLst>
          </p:cNvPr>
          <p:cNvSpPr/>
          <p:nvPr/>
        </p:nvSpPr>
        <p:spPr>
          <a:xfrm>
            <a:off x="3105251" y="-2"/>
            <a:ext cx="171892" cy="2832155"/>
          </a:xfrm>
          <a:custGeom>
            <a:avLst/>
            <a:gdLst>
              <a:gd name="connsiteX0" fmla="*/ 0 w 128919"/>
              <a:gd name="connsiteY0" fmla="*/ 0 h 902919"/>
              <a:gd name="connsiteX1" fmla="*/ 128919 w 128919"/>
              <a:gd name="connsiteY1" fmla="*/ 0 h 902919"/>
              <a:gd name="connsiteX2" fmla="*/ 128919 w 128919"/>
              <a:gd name="connsiteY2" fmla="*/ 902920 h 902919"/>
              <a:gd name="connsiteX3" fmla="*/ 0 w 128919"/>
              <a:gd name="connsiteY3" fmla="*/ 902920 h 90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919" h="902919">
                <a:moveTo>
                  <a:pt x="0" y="0"/>
                </a:moveTo>
                <a:lnTo>
                  <a:pt x="128919" y="0"/>
                </a:lnTo>
                <a:lnTo>
                  <a:pt x="128919" y="902920"/>
                </a:lnTo>
                <a:lnTo>
                  <a:pt x="0" y="902920"/>
                </a:lnTo>
                <a:close/>
              </a:path>
            </a:pathLst>
          </a:custGeom>
          <a:solidFill>
            <a:schemeClr val="tx1"/>
          </a:solidFill>
          <a:ln w="1627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2400"/>
          </a:p>
        </p:txBody>
      </p:sp>
      <p:sp>
        <p:nvSpPr>
          <p:cNvPr id="25" name="Graphic 6">
            <a:extLst>
              <a:ext uri="{FF2B5EF4-FFF2-40B4-BE49-F238E27FC236}">
                <a16:creationId xmlns:a16="http://schemas.microsoft.com/office/drawing/2014/main" id="{983E208F-6609-4AFA-BD93-2D46CEDD48B9}"/>
              </a:ext>
            </a:extLst>
          </p:cNvPr>
          <p:cNvSpPr/>
          <p:nvPr/>
        </p:nvSpPr>
        <p:spPr>
          <a:xfrm>
            <a:off x="2933142" y="-2"/>
            <a:ext cx="172108" cy="2832155"/>
          </a:xfrm>
          <a:custGeom>
            <a:avLst/>
            <a:gdLst>
              <a:gd name="connsiteX0" fmla="*/ 0 w 129081"/>
              <a:gd name="connsiteY0" fmla="*/ 0 h 902919"/>
              <a:gd name="connsiteX1" fmla="*/ 129082 w 129081"/>
              <a:gd name="connsiteY1" fmla="*/ 0 h 902919"/>
              <a:gd name="connsiteX2" fmla="*/ 129082 w 129081"/>
              <a:gd name="connsiteY2" fmla="*/ 902920 h 902919"/>
              <a:gd name="connsiteX3" fmla="*/ 0 w 129081"/>
              <a:gd name="connsiteY3" fmla="*/ 902920 h 90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081" h="902919">
                <a:moveTo>
                  <a:pt x="0" y="0"/>
                </a:moveTo>
                <a:lnTo>
                  <a:pt x="129082" y="0"/>
                </a:lnTo>
                <a:lnTo>
                  <a:pt x="129082" y="902920"/>
                </a:lnTo>
                <a:lnTo>
                  <a:pt x="0" y="902920"/>
                </a:lnTo>
                <a:close/>
              </a:path>
            </a:pathLst>
          </a:custGeom>
          <a:solidFill>
            <a:schemeClr val="tx1"/>
          </a:solidFill>
          <a:ln w="1627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2400"/>
          </a:p>
        </p:txBody>
      </p:sp>
      <p:sp>
        <p:nvSpPr>
          <p:cNvPr id="26" name="Graphic 6">
            <a:extLst>
              <a:ext uri="{FF2B5EF4-FFF2-40B4-BE49-F238E27FC236}">
                <a16:creationId xmlns:a16="http://schemas.microsoft.com/office/drawing/2014/main" id="{0CA6FAF3-1C28-4573-AE6B-630192831295}"/>
              </a:ext>
            </a:extLst>
          </p:cNvPr>
          <p:cNvSpPr/>
          <p:nvPr/>
        </p:nvSpPr>
        <p:spPr>
          <a:xfrm>
            <a:off x="2761250" y="-2"/>
            <a:ext cx="171892" cy="2832155"/>
          </a:xfrm>
          <a:custGeom>
            <a:avLst/>
            <a:gdLst>
              <a:gd name="connsiteX0" fmla="*/ 0 w 128919"/>
              <a:gd name="connsiteY0" fmla="*/ 0 h 902919"/>
              <a:gd name="connsiteX1" fmla="*/ 128919 w 128919"/>
              <a:gd name="connsiteY1" fmla="*/ 0 h 902919"/>
              <a:gd name="connsiteX2" fmla="*/ 128919 w 128919"/>
              <a:gd name="connsiteY2" fmla="*/ 902920 h 902919"/>
              <a:gd name="connsiteX3" fmla="*/ 0 w 128919"/>
              <a:gd name="connsiteY3" fmla="*/ 902920 h 90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919" h="902919">
                <a:moveTo>
                  <a:pt x="0" y="0"/>
                </a:moveTo>
                <a:lnTo>
                  <a:pt x="128919" y="0"/>
                </a:lnTo>
                <a:lnTo>
                  <a:pt x="128919" y="902920"/>
                </a:lnTo>
                <a:lnTo>
                  <a:pt x="0" y="902920"/>
                </a:lnTo>
                <a:close/>
              </a:path>
            </a:pathLst>
          </a:custGeom>
          <a:solidFill>
            <a:schemeClr val="tx1"/>
          </a:solidFill>
          <a:ln w="1627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2400"/>
          </a:p>
        </p:txBody>
      </p:sp>
      <p:sp>
        <p:nvSpPr>
          <p:cNvPr id="27" name="Graphic 6">
            <a:extLst>
              <a:ext uri="{FF2B5EF4-FFF2-40B4-BE49-F238E27FC236}">
                <a16:creationId xmlns:a16="http://schemas.microsoft.com/office/drawing/2014/main" id="{66172A83-3879-4053-A956-3E3529D973F0}"/>
              </a:ext>
            </a:extLst>
          </p:cNvPr>
          <p:cNvSpPr/>
          <p:nvPr/>
        </p:nvSpPr>
        <p:spPr>
          <a:xfrm>
            <a:off x="2589358" y="-2"/>
            <a:ext cx="172108" cy="2832155"/>
          </a:xfrm>
          <a:custGeom>
            <a:avLst/>
            <a:gdLst>
              <a:gd name="connsiteX0" fmla="*/ 0 w 129081"/>
              <a:gd name="connsiteY0" fmla="*/ 0 h 902919"/>
              <a:gd name="connsiteX1" fmla="*/ 129082 w 129081"/>
              <a:gd name="connsiteY1" fmla="*/ 0 h 902919"/>
              <a:gd name="connsiteX2" fmla="*/ 129082 w 129081"/>
              <a:gd name="connsiteY2" fmla="*/ 902920 h 902919"/>
              <a:gd name="connsiteX3" fmla="*/ 0 w 129081"/>
              <a:gd name="connsiteY3" fmla="*/ 902920 h 90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081" h="902919">
                <a:moveTo>
                  <a:pt x="0" y="0"/>
                </a:moveTo>
                <a:lnTo>
                  <a:pt x="129082" y="0"/>
                </a:lnTo>
                <a:lnTo>
                  <a:pt x="129082" y="902920"/>
                </a:lnTo>
                <a:lnTo>
                  <a:pt x="0" y="902920"/>
                </a:lnTo>
                <a:close/>
              </a:path>
            </a:pathLst>
          </a:custGeom>
          <a:solidFill>
            <a:schemeClr val="tx1"/>
          </a:solidFill>
          <a:ln w="1627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2400"/>
          </a:p>
        </p:txBody>
      </p:sp>
      <p:sp>
        <p:nvSpPr>
          <p:cNvPr id="28" name="Graphic 6">
            <a:extLst>
              <a:ext uri="{FF2B5EF4-FFF2-40B4-BE49-F238E27FC236}">
                <a16:creationId xmlns:a16="http://schemas.microsoft.com/office/drawing/2014/main" id="{B54ADFB7-2AF9-40BA-B18A-4F49247E52EF}"/>
              </a:ext>
            </a:extLst>
          </p:cNvPr>
          <p:cNvSpPr/>
          <p:nvPr/>
        </p:nvSpPr>
        <p:spPr>
          <a:xfrm>
            <a:off x="2417249" y="-2"/>
            <a:ext cx="172108" cy="2832155"/>
          </a:xfrm>
          <a:custGeom>
            <a:avLst/>
            <a:gdLst>
              <a:gd name="connsiteX0" fmla="*/ 0 w 129081"/>
              <a:gd name="connsiteY0" fmla="*/ 0 h 902919"/>
              <a:gd name="connsiteX1" fmla="*/ 129082 w 129081"/>
              <a:gd name="connsiteY1" fmla="*/ 0 h 902919"/>
              <a:gd name="connsiteX2" fmla="*/ 129082 w 129081"/>
              <a:gd name="connsiteY2" fmla="*/ 902920 h 902919"/>
              <a:gd name="connsiteX3" fmla="*/ 0 w 129081"/>
              <a:gd name="connsiteY3" fmla="*/ 902920 h 90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081" h="902919">
                <a:moveTo>
                  <a:pt x="0" y="0"/>
                </a:moveTo>
                <a:lnTo>
                  <a:pt x="129082" y="0"/>
                </a:lnTo>
                <a:lnTo>
                  <a:pt x="129082" y="902920"/>
                </a:lnTo>
                <a:lnTo>
                  <a:pt x="0" y="902920"/>
                </a:lnTo>
                <a:close/>
              </a:path>
            </a:pathLst>
          </a:custGeom>
          <a:solidFill>
            <a:schemeClr val="tx1"/>
          </a:solidFill>
          <a:ln w="1627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2400"/>
          </a:p>
        </p:txBody>
      </p:sp>
      <p:sp>
        <p:nvSpPr>
          <p:cNvPr id="29" name="Graphic 6">
            <a:extLst>
              <a:ext uri="{FF2B5EF4-FFF2-40B4-BE49-F238E27FC236}">
                <a16:creationId xmlns:a16="http://schemas.microsoft.com/office/drawing/2014/main" id="{8EF99177-B467-4752-A66A-ADBC697AEF0F}"/>
              </a:ext>
            </a:extLst>
          </p:cNvPr>
          <p:cNvSpPr/>
          <p:nvPr/>
        </p:nvSpPr>
        <p:spPr>
          <a:xfrm>
            <a:off x="3277361" y="-2"/>
            <a:ext cx="171892" cy="2832155"/>
          </a:xfrm>
          <a:custGeom>
            <a:avLst/>
            <a:gdLst>
              <a:gd name="connsiteX0" fmla="*/ 0 w 128919"/>
              <a:gd name="connsiteY0" fmla="*/ 0 h 902919"/>
              <a:gd name="connsiteX1" fmla="*/ 128919 w 128919"/>
              <a:gd name="connsiteY1" fmla="*/ 0 h 902919"/>
              <a:gd name="connsiteX2" fmla="*/ 128919 w 128919"/>
              <a:gd name="connsiteY2" fmla="*/ 902920 h 902919"/>
              <a:gd name="connsiteX3" fmla="*/ 0 w 128919"/>
              <a:gd name="connsiteY3" fmla="*/ 902920 h 90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919" h="902919">
                <a:moveTo>
                  <a:pt x="0" y="0"/>
                </a:moveTo>
                <a:lnTo>
                  <a:pt x="128919" y="0"/>
                </a:lnTo>
                <a:lnTo>
                  <a:pt x="128919" y="902920"/>
                </a:lnTo>
                <a:lnTo>
                  <a:pt x="0" y="902920"/>
                </a:lnTo>
                <a:close/>
              </a:path>
            </a:pathLst>
          </a:custGeom>
          <a:solidFill>
            <a:schemeClr val="tx1"/>
          </a:solidFill>
          <a:ln w="1627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2400"/>
          </a:p>
        </p:txBody>
      </p:sp>
      <p:sp>
        <p:nvSpPr>
          <p:cNvPr id="30" name="Graphic 6">
            <a:extLst>
              <a:ext uri="{FF2B5EF4-FFF2-40B4-BE49-F238E27FC236}">
                <a16:creationId xmlns:a16="http://schemas.microsoft.com/office/drawing/2014/main" id="{1EB7F60C-A75B-4465-97EE-AC18AC418E18}"/>
              </a:ext>
            </a:extLst>
          </p:cNvPr>
          <p:cNvSpPr/>
          <p:nvPr/>
        </p:nvSpPr>
        <p:spPr>
          <a:xfrm>
            <a:off x="3449253" y="-2"/>
            <a:ext cx="171892" cy="2832155"/>
          </a:xfrm>
          <a:custGeom>
            <a:avLst/>
            <a:gdLst>
              <a:gd name="connsiteX0" fmla="*/ 0 w 128919"/>
              <a:gd name="connsiteY0" fmla="*/ 0 h 902919"/>
              <a:gd name="connsiteX1" fmla="*/ 128919 w 128919"/>
              <a:gd name="connsiteY1" fmla="*/ 0 h 902919"/>
              <a:gd name="connsiteX2" fmla="*/ 128919 w 128919"/>
              <a:gd name="connsiteY2" fmla="*/ 902920 h 902919"/>
              <a:gd name="connsiteX3" fmla="*/ 0 w 128919"/>
              <a:gd name="connsiteY3" fmla="*/ 902920 h 90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919" h="902919">
                <a:moveTo>
                  <a:pt x="0" y="0"/>
                </a:moveTo>
                <a:lnTo>
                  <a:pt x="128919" y="0"/>
                </a:lnTo>
                <a:lnTo>
                  <a:pt x="128919" y="902920"/>
                </a:lnTo>
                <a:lnTo>
                  <a:pt x="0" y="902920"/>
                </a:lnTo>
                <a:close/>
              </a:path>
            </a:pathLst>
          </a:custGeom>
          <a:solidFill>
            <a:schemeClr val="tx1"/>
          </a:solidFill>
          <a:ln w="1627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2400"/>
          </a:p>
        </p:txBody>
      </p:sp>
      <p:sp>
        <p:nvSpPr>
          <p:cNvPr id="31" name="Graphic 6">
            <a:extLst>
              <a:ext uri="{FF2B5EF4-FFF2-40B4-BE49-F238E27FC236}">
                <a16:creationId xmlns:a16="http://schemas.microsoft.com/office/drawing/2014/main" id="{5D48EBEF-654D-422B-AA58-AD58DF5AB4FB}"/>
              </a:ext>
            </a:extLst>
          </p:cNvPr>
          <p:cNvSpPr/>
          <p:nvPr/>
        </p:nvSpPr>
        <p:spPr>
          <a:xfrm>
            <a:off x="3105251" y="4025845"/>
            <a:ext cx="171892" cy="2832155"/>
          </a:xfrm>
          <a:custGeom>
            <a:avLst/>
            <a:gdLst>
              <a:gd name="connsiteX0" fmla="*/ 0 w 128919"/>
              <a:gd name="connsiteY0" fmla="*/ 0 h 902919"/>
              <a:gd name="connsiteX1" fmla="*/ 128919 w 128919"/>
              <a:gd name="connsiteY1" fmla="*/ 0 h 902919"/>
              <a:gd name="connsiteX2" fmla="*/ 128919 w 128919"/>
              <a:gd name="connsiteY2" fmla="*/ 902920 h 902919"/>
              <a:gd name="connsiteX3" fmla="*/ 0 w 128919"/>
              <a:gd name="connsiteY3" fmla="*/ 902920 h 90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919" h="902919">
                <a:moveTo>
                  <a:pt x="0" y="0"/>
                </a:moveTo>
                <a:lnTo>
                  <a:pt x="128919" y="0"/>
                </a:lnTo>
                <a:lnTo>
                  <a:pt x="128919" y="902920"/>
                </a:lnTo>
                <a:lnTo>
                  <a:pt x="0" y="902920"/>
                </a:lnTo>
                <a:close/>
              </a:path>
            </a:pathLst>
          </a:custGeom>
          <a:solidFill>
            <a:schemeClr val="tx1"/>
          </a:solidFill>
          <a:ln w="1627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2400"/>
          </a:p>
        </p:txBody>
      </p:sp>
      <p:sp>
        <p:nvSpPr>
          <p:cNvPr id="32" name="Graphic 6">
            <a:extLst>
              <a:ext uri="{FF2B5EF4-FFF2-40B4-BE49-F238E27FC236}">
                <a16:creationId xmlns:a16="http://schemas.microsoft.com/office/drawing/2014/main" id="{0199E455-2101-4963-B9C5-1A510AD5FE21}"/>
              </a:ext>
            </a:extLst>
          </p:cNvPr>
          <p:cNvSpPr/>
          <p:nvPr/>
        </p:nvSpPr>
        <p:spPr>
          <a:xfrm>
            <a:off x="2933142" y="4025845"/>
            <a:ext cx="172108" cy="2832155"/>
          </a:xfrm>
          <a:custGeom>
            <a:avLst/>
            <a:gdLst>
              <a:gd name="connsiteX0" fmla="*/ 0 w 129081"/>
              <a:gd name="connsiteY0" fmla="*/ 0 h 902919"/>
              <a:gd name="connsiteX1" fmla="*/ 129082 w 129081"/>
              <a:gd name="connsiteY1" fmla="*/ 0 h 902919"/>
              <a:gd name="connsiteX2" fmla="*/ 129082 w 129081"/>
              <a:gd name="connsiteY2" fmla="*/ 902920 h 902919"/>
              <a:gd name="connsiteX3" fmla="*/ 0 w 129081"/>
              <a:gd name="connsiteY3" fmla="*/ 902920 h 90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081" h="902919">
                <a:moveTo>
                  <a:pt x="0" y="0"/>
                </a:moveTo>
                <a:lnTo>
                  <a:pt x="129082" y="0"/>
                </a:lnTo>
                <a:lnTo>
                  <a:pt x="129082" y="902920"/>
                </a:lnTo>
                <a:lnTo>
                  <a:pt x="0" y="902920"/>
                </a:lnTo>
                <a:close/>
              </a:path>
            </a:pathLst>
          </a:custGeom>
          <a:solidFill>
            <a:schemeClr val="tx1"/>
          </a:solidFill>
          <a:ln w="1627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2400"/>
          </a:p>
        </p:txBody>
      </p:sp>
      <p:sp>
        <p:nvSpPr>
          <p:cNvPr id="33" name="Graphic 6">
            <a:extLst>
              <a:ext uri="{FF2B5EF4-FFF2-40B4-BE49-F238E27FC236}">
                <a16:creationId xmlns:a16="http://schemas.microsoft.com/office/drawing/2014/main" id="{D9DFD03D-7E11-400A-9B8E-0F691CFE2D5A}"/>
              </a:ext>
            </a:extLst>
          </p:cNvPr>
          <p:cNvSpPr/>
          <p:nvPr/>
        </p:nvSpPr>
        <p:spPr>
          <a:xfrm>
            <a:off x="2761250" y="4025845"/>
            <a:ext cx="171892" cy="2832155"/>
          </a:xfrm>
          <a:custGeom>
            <a:avLst/>
            <a:gdLst>
              <a:gd name="connsiteX0" fmla="*/ 0 w 128919"/>
              <a:gd name="connsiteY0" fmla="*/ 0 h 902919"/>
              <a:gd name="connsiteX1" fmla="*/ 128919 w 128919"/>
              <a:gd name="connsiteY1" fmla="*/ 0 h 902919"/>
              <a:gd name="connsiteX2" fmla="*/ 128919 w 128919"/>
              <a:gd name="connsiteY2" fmla="*/ 902920 h 902919"/>
              <a:gd name="connsiteX3" fmla="*/ 0 w 128919"/>
              <a:gd name="connsiteY3" fmla="*/ 902920 h 90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919" h="902919">
                <a:moveTo>
                  <a:pt x="0" y="0"/>
                </a:moveTo>
                <a:lnTo>
                  <a:pt x="128919" y="0"/>
                </a:lnTo>
                <a:lnTo>
                  <a:pt x="128919" y="902920"/>
                </a:lnTo>
                <a:lnTo>
                  <a:pt x="0" y="902920"/>
                </a:lnTo>
                <a:close/>
              </a:path>
            </a:pathLst>
          </a:custGeom>
          <a:solidFill>
            <a:schemeClr val="tx1"/>
          </a:solidFill>
          <a:ln w="1627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2400"/>
          </a:p>
        </p:txBody>
      </p:sp>
      <p:sp>
        <p:nvSpPr>
          <p:cNvPr id="34" name="Graphic 6">
            <a:extLst>
              <a:ext uri="{FF2B5EF4-FFF2-40B4-BE49-F238E27FC236}">
                <a16:creationId xmlns:a16="http://schemas.microsoft.com/office/drawing/2014/main" id="{10EB5C85-1C72-4FBA-BF48-B3CB32EEE7BF}"/>
              </a:ext>
            </a:extLst>
          </p:cNvPr>
          <p:cNvSpPr/>
          <p:nvPr/>
        </p:nvSpPr>
        <p:spPr>
          <a:xfrm>
            <a:off x="2589358" y="4025845"/>
            <a:ext cx="172108" cy="2832155"/>
          </a:xfrm>
          <a:custGeom>
            <a:avLst/>
            <a:gdLst>
              <a:gd name="connsiteX0" fmla="*/ 0 w 129081"/>
              <a:gd name="connsiteY0" fmla="*/ 0 h 902919"/>
              <a:gd name="connsiteX1" fmla="*/ 129082 w 129081"/>
              <a:gd name="connsiteY1" fmla="*/ 0 h 902919"/>
              <a:gd name="connsiteX2" fmla="*/ 129082 w 129081"/>
              <a:gd name="connsiteY2" fmla="*/ 902920 h 902919"/>
              <a:gd name="connsiteX3" fmla="*/ 0 w 129081"/>
              <a:gd name="connsiteY3" fmla="*/ 902920 h 90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081" h="902919">
                <a:moveTo>
                  <a:pt x="0" y="0"/>
                </a:moveTo>
                <a:lnTo>
                  <a:pt x="129082" y="0"/>
                </a:lnTo>
                <a:lnTo>
                  <a:pt x="129082" y="902920"/>
                </a:lnTo>
                <a:lnTo>
                  <a:pt x="0" y="902920"/>
                </a:lnTo>
                <a:close/>
              </a:path>
            </a:pathLst>
          </a:custGeom>
          <a:solidFill>
            <a:schemeClr val="tx1"/>
          </a:solidFill>
          <a:ln w="1627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2400"/>
          </a:p>
        </p:txBody>
      </p:sp>
      <p:sp>
        <p:nvSpPr>
          <p:cNvPr id="35" name="Graphic 6">
            <a:extLst>
              <a:ext uri="{FF2B5EF4-FFF2-40B4-BE49-F238E27FC236}">
                <a16:creationId xmlns:a16="http://schemas.microsoft.com/office/drawing/2014/main" id="{22BD5378-F6AC-488C-BB09-C1B24C77CDD1}"/>
              </a:ext>
            </a:extLst>
          </p:cNvPr>
          <p:cNvSpPr/>
          <p:nvPr/>
        </p:nvSpPr>
        <p:spPr>
          <a:xfrm>
            <a:off x="2417249" y="4025845"/>
            <a:ext cx="172108" cy="2832155"/>
          </a:xfrm>
          <a:custGeom>
            <a:avLst/>
            <a:gdLst>
              <a:gd name="connsiteX0" fmla="*/ 0 w 129081"/>
              <a:gd name="connsiteY0" fmla="*/ 0 h 902919"/>
              <a:gd name="connsiteX1" fmla="*/ 129082 w 129081"/>
              <a:gd name="connsiteY1" fmla="*/ 0 h 902919"/>
              <a:gd name="connsiteX2" fmla="*/ 129082 w 129081"/>
              <a:gd name="connsiteY2" fmla="*/ 902920 h 902919"/>
              <a:gd name="connsiteX3" fmla="*/ 0 w 129081"/>
              <a:gd name="connsiteY3" fmla="*/ 902920 h 90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081" h="902919">
                <a:moveTo>
                  <a:pt x="0" y="0"/>
                </a:moveTo>
                <a:lnTo>
                  <a:pt x="129082" y="0"/>
                </a:lnTo>
                <a:lnTo>
                  <a:pt x="129082" y="902920"/>
                </a:lnTo>
                <a:lnTo>
                  <a:pt x="0" y="902920"/>
                </a:lnTo>
                <a:close/>
              </a:path>
            </a:pathLst>
          </a:custGeom>
          <a:solidFill>
            <a:schemeClr val="tx1"/>
          </a:solidFill>
          <a:ln w="1627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2400"/>
          </a:p>
        </p:txBody>
      </p:sp>
      <p:sp>
        <p:nvSpPr>
          <p:cNvPr id="36" name="Graphic 6">
            <a:extLst>
              <a:ext uri="{FF2B5EF4-FFF2-40B4-BE49-F238E27FC236}">
                <a16:creationId xmlns:a16="http://schemas.microsoft.com/office/drawing/2014/main" id="{22BB3CF1-193B-4134-AB4E-475D0FFAF20F}"/>
              </a:ext>
            </a:extLst>
          </p:cNvPr>
          <p:cNvSpPr/>
          <p:nvPr/>
        </p:nvSpPr>
        <p:spPr>
          <a:xfrm>
            <a:off x="3277361" y="4025845"/>
            <a:ext cx="171892" cy="2832155"/>
          </a:xfrm>
          <a:custGeom>
            <a:avLst/>
            <a:gdLst>
              <a:gd name="connsiteX0" fmla="*/ 0 w 128919"/>
              <a:gd name="connsiteY0" fmla="*/ 0 h 902919"/>
              <a:gd name="connsiteX1" fmla="*/ 128919 w 128919"/>
              <a:gd name="connsiteY1" fmla="*/ 0 h 902919"/>
              <a:gd name="connsiteX2" fmla="*/ 128919 w 128919"/>
              <a:gd name="connsiteY2" fmla="*/ 902920 h 902919"/>
              <a:gd name="connsiteX3" fmla="*/ 0 w 128919"/>
              <a:gd name="connsiteY3" fmla="*/ 902920 h 90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919" h="902919">
                <a:moveTo>
                  <a:pt x="0" y="0"/>
                </a:moveTo>
                <a:lnTo>
                  <a:pt x="128919" y="0"/>
                </a:lnTo>
                <a:lnTo>
                  <a:pt x="128919" y="902920"/>
                </a:lnTo>
                <a:lnTo>
                  <a:pt x="0" y="902920"/>
                </a:lnTo>
                <a:close/>
              </a:path>
            </a:pathLst>
          </a:custGeom>
          <a:solidFill>
            <a:schemeClr val="tx1"/>
          </a:solidFill>
          <a:ln w="1627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2400"/>
          </a:p>
        </p:txBody>
      </p:sp>
      <p:sp>
        <p:nvSpPr>
          <p:cNvPr id="37" name="Graphic 6">
            <a:extLst>
              <a:ext uri="{FF2B5EF4-FFF2-40B4-BE49-F238E27FC236}">
                <a16:creationId xmlns:a16="http://schemas.microsoft.com/office/drawing/2014/main" id="{7EB63023-A2CE-4231-BE9A-DED5F621AB9D}"/>
              </a:ext>
            </a:extLst>
          </p:cNvPr>
          <p:cNvSpPr/>
          <p:nvPr/>
        </p:nvSpPr>
        <p:spPr>
          <a:xfrm>
            <a:off x="3449253" y="4025845"/>
            <a:ext cx="171892" cy="2832155"/>
          </a:xfrm>
          <a:custGeom>
            <a:avLst/>
            <a:gdLst>
              <a:gd name="connsiteX0" fmla="*/ 0 w 128919"/>
              <a:gd name="connsiteY0" fmla="*/ 0 h 902919"/>
              <a:gd name="connsiteX1" fmla="*/ 128919 w 128919"/>
              <a:gd name="connsiteY1" fmla="*/ 0 h 902919"/>
              <a:gd name="connsiteX2" fmla="*/ 128919 w 128919"/>
              <a:gd name="connsiteY2" fmla="*/ 902920 h 902919"/>
              <a:gd name="connsiteX3" fmla="*/ 0 w 128919"/>
              <a:gd name="connsiteY3" fmla="*/ 902920 h 90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919" h="902919">
                <a:moveTo>
                  <a:pt x="0" y="0"/>
                </a:moveTo>
                <a:lnTo>
                  <a:pt x="128919" y="0"/>
                </a:lnTo>
                <a:lnTo>
                  <a:pt x="128919" y="902920"/>
                </a:lnTo>
                <a:lnTo>
                  <a:pt x="0" y="902920"/>
                </a:lnTo>
                <a:close/>
              </a:path>
            </a:pathLst>
          </a:custGeom>
          <a:solidFill>
            <a:schemeClr val="tx1"/>
          </a:solidFill>
          <a:ln w="1627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2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76B1DC-D3D1-46EA-A88A-7E282F09C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84448"/>
            <a:ext cx="12193200" cy="266400"/>
          </a:xfrm>
        </p:spPr>
        <p:txBody>
          <a:bodyPr/>
          <a:lstStyle>
            <a:lvl1pPr>
              <a:defRPr sz="1600" cap="none" baseline="0">
                <a:latin typeface="+mj-lt"/>
              </a:defRPr>
            </a:lvl1pPr>
          </a:lstStyle>
          <a:p>
            <a:r>
              <a:rPr lang="nl-NL"/>
              <a:t>Logo </a:t>
            </a:r>
            <a:r>
              <a:rPr lang="nl-NL" err="1"/>
              <a:t>animation</a:t>
            </a:r>
            <a:r>
              <a:rPr lang="nl-NL"/>
              <a:t> (Intro)</a:t>
            </a:r>
          </a:p>
        </p:txBody>
      </p:sp>
    </p:spTree>
    <p:extLst>
      <p:ext uri="{BB962C8B-B14F-4D97-AF65-F5344CB8AC3E}">
        <p14:creationId xmlns:p14="http://schemas.microsoft.com/office/powerpoint/2010/main" val="299566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50"/>
                            </p:stCondLst>
                            <p:childTnLst>
                              <p:par>
                                <p:cTn id="3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577CA643-3156-40D1-A117-8F2AB4CFD36A}"/>
              </a:ext>
            </a:extLst>
          </p:cNvPr>
          <p:cNvSpPr/>
          <p:nvPr userDrawn="1"/>
        </p:nvSpPr>
        <p:spPr>
          <a:xfrm>
            <a:off x="0" y="1"/>
            <a:ext cx="12192000" cy="68638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DD4EC9B-3F67-4B5E-92F0-CDC008D04810}"/>
              </a:ext>
            </a:extLst>
          </p:cNvPr>
          <p:cNvSpPr/>
          <p:nvPr userDrawn="1"/>
        </p:nvSpPr>
        <p:spPr>
          <a:xfrm>
            <a:off x="0" y="1"/>
            <a:ext cx="12192000" cy="68638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12192000" cy="6863849"/>
          </a:xfrm>
          <a:pattFill prst="sm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lIns="0" tIns="0" rIns="6552000" bIns="0" anchor="ctr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i="1" baseline="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Click on </a:t>
            </a:r>
            <a:r>
              <a:rPr lang="nl-NL" err="1"/>
              <a:t>the</a:t>
            </a:r>
            <a:r>
              <a:rPr lang="nl-NL"/>
              <a:t> icon</a:t>
            </a:r>
            <a:br>
              <a:rPr lang="nl-NL"/>
            </a:b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insert</a:t>
            </a:r>
            <a:r>
              <a:rPr lang="nl-NL"/>
              <a:t> </a:t>
            </a:r>
            <a:r>
              <a:rPr lang="nl-NL" err="1"/>
              <a:t>an</a:t>
            </a:r>
            <a:r>
              <a:rPr lang="nl-NL"/>
              <a:t> image.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E99F936-20C2-454E-8884-2343C9A2BF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759451"/>
            <a:ext cx="12192000" cy="109854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84CEC5F-B3E1-4D01-8F7F-A024F0BADD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3784" y="1854201"/>
            <a:ext cx="4358216" cy="4358217"/>
          </a:xfrm>
          <a:solidFill>
            <a:schemeClr val="tx1"/>
          </a:solidFill>
        </p:spPr>
        <p:txBody>
          <a:bodyPr lIns="360000" tIns="360000" rIns="360000" bIns="360000" anchor="t" anchorCtr="0"/>
          <a:lstStyle>
            <a:lvl1pPr marL="0" indent="0">
              <a:lnSpc>
                <a:spcPts val="3467"/>
              </a:lnSpc>
              <a:buNone/>
              <a:defRPr sz="36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67" cap="all" baseline="0">
                <a:solidFill>
                  <a:schemeClr val="bg1"/>
                </a:solidFill>
              </a:defRPr>
            </a:lvl2pPr>
            <a:lvl3pPr marL="0" indent="0">
              <a:buNone/>
              <a:defRPr sz="1867" cap="all" baseline="0"/>
            </a:lvl3pPr>
            <a:lvl4pPr marL="0" indent="0">
              <a:buNone/>
              <a:defRPr sz="1867" cap="all" baseline="0"/>
            </a:lvl4pPr>
            <a:lvl5pPr marL="0" indent="0">
              <a:buNone/>
              <a:defRPr sz="1867" cap="all" baseline="0"/>
            </a:lvl5pPr>
            <a:lvl6pPr marL="0" indent="0">
              <a:buNone/>
              <a:defRPr sz="1867" cap="all" baseline="0"/>
            </a:lvl6pPr>
            <a:lvl7pPr marL="0" indent="0">
              <a:buNone/>
              <a:defRPr sz="1867" cap="all" baseline="0"/>
            </a:lvl7pPr>
            <a:lvl8pPr marL="0" indent="0">
              <a:buNone/>
              <a:defRPr sz="1867" cap="all" baseline="0"/>
            </a:lvl8pPr>
            <a:lvl9pPr marL="0" indent="0">
              <a:buFont typeface="Arial" panose="020B0604020202020204" pitchFamily="34" charset="0"/>
              <a:buNone/>
              <a:defRPr sz="1867" cap="all" baseline="0"/>
            </a:lvl9pPr>
          </a:lstStyle>
          <a:p>
            <a:r>
              <a:rPr lang="nl-NL"/>
              <a:t>Click to </a:t>
            </a:r>
            <a:r>
              <a:rPr lang="nl-NL" err="1"/>
              <a:t>edit</a:t>
            </a:r>
            <a:endParaRPr lang="nl-NL"/>
          </a:p>
          <a:p>
            <a:pPr lvl="1"/>
            <a:r>
              <a:rPr lang="nl-NL"/>
              <a:t>Subtitle</a:t>
            </a:r>
          </a:p>
        </p:txBody>
      </p:sp>
      <p:sp>
        <p:nvSpPr>
          <p:cNvPr id="12" name="Tijdelijke aanduiding voor tekst 4">
            <a:extLst>
              <a:ext uri="{FF2B5EF4-FFF2-40B4-BE49-F238E27FC236}">
                <a16:creationId xmlns:a16="http://schemas.microsoft.com/office/drawing/2014/main" id="{8B5BDD7F-3F98-437B-AEB1-AD348DC8C0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"/>
            <a:ext cx="12192000" cy="1085851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3" name="Tijdelijke aanduiding voor tekst 4">
            <a:extLst>
              <a:ext uri="{FF2B5EF4-FFF2-40B4-BE49-F238E27FC236}">
                <a16:creationId xmlns:a16="http://schemas.microsoft.com/office/drawing/2014/main" id="{B13B5B40-30A5-4586-8CBB-7C79FAAF67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8851" y="335264"/>
            <a:ext cx="2145600" cy="422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" t="37" r="581" b="-37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82EDA1D1-D7CA-40BE-A06D-3A8D9181D4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3783" y="5211190"/>
            <a:ext cx="4359367" cy="976843"/>
          </a:xfrm>
        </p:spPr>
        <p:txBody>
          <a:bodyPr wrap="square" lIns="360000" tIns="360000" rIns="360000" bIns="360000" anchor="b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Name speaker</a:t>
            </a:r>
          </a:p>
        </p:txBody>
      </p:sp>
      <p:sp>
        <p:nvSpPr>
          <p:cNvPr id="11" name="Tijdelijke aanduiding voor tekst 4">
            <a:extLst>
              <a:ext uri="{FF2B5EF4-FFF2-40B4-BE49-F238E27FC236}">
                <a16:creationId xmlns:a16="http://schemas.microsoft.com/office/drawing/2014/main" id="{3D4905F4-7BF6-4193-B539-90A30E2F5B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6622288"/>
            <a:ext cx="12192000" cy="235712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4" name="- INDELING">
            <a:extLst>
              <a:ext uri="{FF2B5EF4-FFF2-40B4-BE49-F238E27FC236}">
                <a16:creationId xmlns:a16="http://schemas.microsoft.com/office/drawing/2014/main" id="{ADF3374A-75EA-45ED-A7A0-8F9C84B3E030}"/>
              </a:ext>
            </a:extLst>
          </p:cNvPr>
          <p:cNvSpPr txBox="1"/>
          <p:nvPr userDrawn="1"/>
        </p:nvSpPr>
        <p:spPr>
          <a:xfrm>
            <a:off x="0" y="-692225"/>
            <a:ext cx="12192000" cy="1684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nl-NL" sz="1000" b="0" cap="all" spc="67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layout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8644548-47F5-45D9-9C19-B260A469C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82656"/>
            <a:ext cx="12193200" cy="266400"/>
          </a:xfrm>
        </p:spPr>
        <p:txBody>
          <a:bodyPr/>
          <a:lstStyle>
            <a:lvl1pPr>
              <a:defRPr sz="1600" cap="none" baseline="0">
                <a:latin typeface="+mj-lt"/>
              </a:defRPr>
            </a:lvl1pPr>
          </a:lstStyle>
          <a:p>
            <a:r>
              <a:rPr lang="nl-NL"/>
              <a:t>Title slide</a:t>
            </a:r>
          </a:p>
        </p:txBody>
      </p:sp>
    </p:spTree>
    <p:extLst>
      <p:ext uri="{BB962C8B-B14F-4D97-AF65-F5344CB8AC3E}">
        <p14:creationId xmlns:p14="http://schemas.microsoft.com/office/powerpoint/2010/main" val="177130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8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1289EFA-DD43-49B8-827E-453A26052B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2000" tIns="192000" rIns="192000" bIns="192000" rtlCol="0" anchor="ctr"/>
          <a:lstStyle/>
          <a:p>
            <a:pPr algn="ctr"/>
            <a:endParaRPr lang="nl-NL" sz="1867" b="1">
              <a:latin typeface="+mj-lt"/>
            </a:endParaRP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8977E238-BDBB-4457-9185-809D67D830C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0" y="-1"/>
            <a:ext cx="12192000" cy="4536636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  <a:lvl5pPr>
              <a:defRPr/>
            </a:lvl5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84" name="Picture Placeholder 2">
            <a:extLst>
              <a:ext uri="{FF2B5EF4-FFF2-40B4-BE49-F238E27FC236}">
                <a16:creationId xmlns:a16="http://schemas.microsoft.com/office/drawing/2014/main" id="{C3860674-5222-4035-ADF6-686B6890025C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960000" y="1085851"/>
            <a:ext cx="4773861" cy="5126568"/>
          </a:xfrm>
          <a:pattFill prst="sm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lIns="0" tIns="0" rIns="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Click on the icon</a:t>
            </a:r>
            <a:br>
              <a:rPr lang="nl-NL"/>
            </a:br>
            <a:r>
              <a:rPr lang="nl-NL"/>
              <a:t>to insert an image.</a:t>
            </a:r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FC5C0B6F-0DC3-4FEB-B3E8-B628E475AD0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93861" y="0"/>
            <a:ext cx="5498139" cy="6858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AE0B82-D1CF-4306-B441-E2F44F69BF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7951" y="454424"/>
            <a:ext cx="1195200" cy="2352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  </a:t>
            </a:r>
          </a:p>
        </p:txBody>
      </p:sp>
      <p:sp>
        <p:nvSpPr>
          <p:cNvPr id="12" name="Tijdelijke aanduiding voor tekst 4">
            <a:extLst>
              <a:ext uri="{FF2B5EF4-FFF2-40B4-BE49-F238E27FC236}">
                <a16:creationId xmlns:a16="http://schemas.microsoft.com/office/drawing/2014/main" id="{5A00609E-EF0A-4FD7-AA3C-B8BE019AA7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6622288"/>
            <a:ext cx="12192000" cy="235712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ADAD49B8-945B-4856-8E1A-853F550409B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320001" y="4120746"/>
            <a:ext cx="4927722" cy="1169551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cap="all" baseline="0">
                <a:solidFill>
                  <a:schemeClr val="bg1"/>
                </a:solidFill>
                <a:effectLst/>
                <a:latin typeface="+mj-lt"/>
              </a:defRPr>
            </a:lvl1pPr>
            <a:lvl2pPr marL="0" indent="0">
              <a:buNone/>
              <a:defRPr sz="3600" b="0" cap="all" baseline="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3600" b="0" cap="all" baseline="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3600" b="0" cap="all" baseline="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3600" b="0" cap="all" baseline="0">
                <a:latin typeface="+mj-lt"/>
              </a:defRPr>
            </a:lvl5pPr>
          </a:lstStyle>
          <a:p>
            <a:pPr lvl="0"/>
            <a:r>
              <a:rPr lang="nl-NL"/>
              <a:t>Quote</a:t>
            </a:r>
          </a:p>
          <a:p>
            <a:pPr lvl="0"/>
            <a:r>
              <a:rPr lang="nl-NL"/>
              <a:t>Max. 2 lines</a:t>
            </a:r>
          </a:p>
        </p:txBody>
      </p:sp>
      <p:sp>
        <p:nvSpPr>
          <p:cNvPr id="95" name="Tijdelijke aanduiding voor tekst 8">
            <a:extLst>
              <a:ext uri="{FF2B5EF4-FFF2-40B4-BE49-F238E27FC236}">
                <a16:creationId xmlns:a16="http://schemas.microsoft.com/office/drawing/2014/main" id="{5CC8F3EF-94F9-43DE-BE3D-E8EF733876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52710" y="1911160"/>
            <a:ext cx="153888" cy="249299"/>
          </a:xfrm>
        </p:spPr>
        <p:txBody>
          <a:bodyPr wrap="none">
            <a:spAutoFit/>
          </a:bodyPr>
          <a:lstStyle>
            <a:lvl1pPr marL="0" indent="0" algn="ctr">
              <a:buNone/>
              <a:defRPr sz="1800" i="0">
                <a:solidFill>
                  <a:schemeClr val="tx1"/>
                </a:solidFill>
                <a:latin typeface="+mj-lt"/>
              </a:defRPr>
            </a:lvl1pPr>
            <a:lvl2pPr marL="0" indent="0" algn="ctr">
              <a:buNone/>
              <a:defRPr sz="1800" i="0">
                <a:solidFill>
                  <a:schemeClr val="tx1"/>
                </a:solidFill>
                <a:latin typeface="+mj-lt"/>
              </a:defRPr>
            </a:lvl2pPr>
            <a:lvl3pPr marL="0" indent="0" algn="ctr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+mj-lt"/>
              </a:defRPr>
            </a:lvl3pPr>
            <a:lvl4pPr marL="0" indent="0" algn="ctr">
              <a:buFont typeface="Arial" panose="020B0604020202020204" pitchFamily="34" charset="0"/>
              <a:buNone/>
              <a:defRPr sz="1800" i="0" cap="none">
                <a:solidFill>
                  <a:schemeClr val="tx1"/>
                </a:solidFill>
                <a:latin typeface="+mj-lt"/>
              </a:defRPr>
            </a:lvl4pPr>
            <a:lvl5pPr marL="0" indent="0" algn="ctr">
              <a:buFont typeface="Arial" panose="020B0604020202020204" pitchFamily="34" charset="0"/>
              <a:buNone/>
              <a:defRPr sz="1800" i="0" cap="none">
                <a:solidFill>
                  <a:schemeClr val="tx1"/>
                </a:solidFill>
                <a:latin typeface="+mj-lt"/>
              </a:defRPr>
            </a:lvl5pPr>
            <a:lvl6pPr marL="0" indent="0" algn="ctr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+mj-lt"/>
              </a:defRPr>
            </a:lvl6pPr>
            <a:lvl7pPr marL="0" indent="0" algn="ctr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+mj-lt"/>
              </a:defRPr>
            </a:lvl7pPr>
            <a:lvl8pPr marL="0" indent="0" algn="ctr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+mj-lt"/>
              </a:defRPr>
            </a:lvl8pPr>
            <a:lvl9pPr marL="0" indent="0" algn="ctr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96" name="Tijdelijke aanduiding voor tekst 8">
            <a:extLst>
              <a:ext uri="{FF2B5EF4-FFF2-40B4-BE49-F238E27FC236}">
                <a16:creationId xmlns:a16="http://schemas.microsoft.com/office/drawing/2014/main" id="{78D6FD51-8729-4631-8BED-DDC7EF4DE3C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130746" y="1911160"/>
            <a:ext cx="2656703" cy="249299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1600" b="0" i="0">
                <a:solidFill>
                  <a:schemeClr val="tx1"/>
                </a:solidFill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defRPr sz="1600" b="0" i="0" cap="none">
                <a:solidFill>
                  <a:schemeClr val="tx1"/>
                </a:solidFill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defRPr sz="1600" b="0" i="0" cap="none">
                <a:solidFill>
                  <a:schemeClr val="tx1"/>
                </a:solidFill>
                <a:latin typeface="+mn-lt"/>
              </a:defRPr>
            </a:lvl5pPr>
            <a:lvl6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6pPr>
            <a:lvl7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7pPr>
            <a:lvl8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8pPr>
            <a:lvl9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nl-NL" err="1"/>
              <a:t>Chapter</a:t>
            </a:r>
            <a:r>
              <a:rPr lang="nl-NL"/>
              <a:t> title</a:t>
            </a:r>
          </a:p>
        </p:txBody>
      </p:sp>
      <p:sp>
        <p:nvSpPr>
          <p:cNvPr id="97" name="Tijdelijke aanduiding voor tekst 8">
            <a:extLst>
              <a:ext uri="{FF2B5EF4-FFF2-40B4-BE49-F238E27FC236}">
                <a16:creationId xmlns:a16="http://schemas.microsoft.com/office/drawing/2014/main" id="{9AA6D31F-AFC1-4D1D-872D-5AF6676D311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652710" y="2465699"/>
            <a:ext cx="153888" cy="249299"/>
          </a:xfrm>
        </p:spPr>
        <p:txBody>
          <a:bodyPr wrap="none">
            <a:spAutoFit/>
          </a:bodyPr>
          <a:lstStyle>
            <a:lvl1pPr marL="0" indent="0" algn="ctr">
              <a:buNone/>
              <a:defRPr sz="1800" i="0">
                <a:solidFill>
                  <a:schemeClr val="tx1"/>
                </a:solidFill>
                <a:latin typeface="+mj-lt"/>
              </a:defRPr>
            </a:lvl1pPr>
            <a:lvl2pPr marL="0" indent="0" algn="ctr">
              <a:buNone/>
              <a:defRPr sz="1800" i="0">
                <a:solidFill>
                  <a:schemeClr val="tx1"/>
                </a:solidFill>
                <a:latin typeface="+mj-lt"/>
              </a:defRPr>
            </a:lvl2pPr>
            <a:lvl3pPr marL="0" indent="0" algn="ctr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+mj-lt"/>
              </a:defRPr>
            </a:lvl3pPr>
            <a:lvl4pPr marL="0" indent="0" algn="ctr">
              <a:buFont typeface="Arial" panose="020B0604020202020204" pitchFamily="34" charset="0"/>
              <a:buNone/>
              <a:defRPr sz="1800" i="0" cap="none">
                <a:solidFill>
                  <a:schemeClr val="tx1"/>
                </a:solidFill>
                <a:latin typeface="+mj-lt"/>
              </a:defRPr>
            </a:lvl4pPr>
            <a:lvl5pPr marL="0" indent="0" algn="ctr">
              <a:buFont typeface="Arial" panose="020B0604020202020204" pitchFamily="34" charset="0"/>
              <a:buNone/>
              <a:defRPr sz="1800" i="0" cap="none">
                <a:solidFill>
                  <a:schemeClr val="tx1"/>
                </a:solidFill>
                <a:latin typeface="+mj-lt"/>
              </a:defRPr>
            </a:lvl5pPr>
            <a:lvl6pPr marL="0" indent="0" algn="ctr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+mj-lt"/>
              </a:defRPr>
            </a:lvl6pPr>
            <a:lvl7pPr marL="0" indent="0" algn="ctr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+mj-lt"/>
              </a:defRPr>
            </a:lvl7pPr>
            <a:lvl8pPr marL="0" indent="0" algn="ctr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+mj-lt"/>
              </a:defRPr>
            </a:lvl8pPr>
            <a:lvl9pPr marL="0" indent="0" algn="ctr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nl-NL"/>
              <a:t>2</a:t>
            </a:r>
          </a:p>
        </p:txBody>
      </p:sp>
      <p:sp>
        <p:nvSpPr>
          <p:cNvPr id="98" name="Tijdelijke aanduiding voor tekst 8">
            <a:extLst>
              <a:ext uri="{FF2B5EF4-FFF2-40B4-BE49-F238E27FC236}">
                <a16:creationId xmlns:a16="http://schemas.microsoft.com/office/drawing/2014/main" id="{C2B6066B-1CB3-4824-AAB0-263FB61BB05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652710" y="3020238"/>
            <a:ext cx="153888" cy="249299"/>
          </a:xfrm>
        </p:spPr>
        <p:txBody>
          <a:bodyPr wrap="none">
            <a:spAutoFit/>
          </a:bodyPr>
          <a:lstStyle>
            <a:lvl1pPr marL="0" indent="0" algn="ctr">
              <a:buNone/>
              <a:defRPr sz="1800" i="0">
                <a:solidFill>
                  <a:schemeClr val="tx1"/>
                </a:solidFill>
                <a:latin typeface="+mj-lt"/>
              </a:defRPr>
            </a:lvl1pPr>
            <a:lvl2pPr marL="0" indent="0" algn="ctr">
              <a:buNone/>
              <a:defRPr sz="1800" i="0">
                <a:solidFill>
                  <a:schemeClr val="tx1"/>
                </a:solidFill>
                <a:latin typeface="+mj-lt"/>
              </a:defRPr>
            </a:lvl2pPr>
            <a:lvl3pPr marL="0" indent="0" algn="ctr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+mj-lt"/>
              </a:defRPr>
            </a:lvl3pPr>
            <a:lvl4pPr marL="0" indent="0" algn="ctr">
              <a:buFont typeface="Arial" panose="020B0604020202020204" pitchFamily="34" charset="0"/>
              <a:buNone/>
              <a:defRPr sz="1800" i="0" cap="none">
                <a:solidFill>
                  <a:schemeClr val="tx1"/>
                </a:solidFill>
                <a:latin typeface="+mj-lt"/>
              </a:defRPr>
            </a:lvl4pPr>
            <a:lvl5pPr marL="0" indent="0" algn="ctr">
              <a:buFont typeface="Arial" panose="020B0604020202020204" pitchFamily="34" charset="0"/>
              <a:buNone/>
              <a:defRPr sz="1800" i="0" cap="none">
                <a:solidFill>
                  <a:schemeClr val="tx1"/>
                </a:solidFill>
                <a:latin typeface="+mj-lt"/>
              </a:defRPr>
            </a:lvl5pPr>
            <a:lvl6pPr marL="0" indent="0" algn="ctr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+mj-lt"/>
              </a:defRPr>
            </a:lvl6pPr>
            <a:lvl7pPr marL="0" indent="0" algn="ctr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+mj-lt"/>
              </a:defRPr>
            </a:lvl7pPr>
            <a:lvl8pPr marL="0" indent="0" algn="ctr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+mj-lt"/>
              </a:defRPr>
            </a:lvl8pPr>
            <a:lvl9pPr marL="0" indent="0" algn="ctr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nl-NL"/>
              <a:t>3</a:t>
            </a:r>
          </a:p>
        </p:txBody>
      </p:sp>
      <p:sp>
        <p:nvSpPr>
          <p:cNvPr id="99" name="Tijdelijke aanduiding voor tekst 8">
            <a:extLst>
              <a:ext uri="{FF2B5EF4-FFF2-40B4-BE49-F238E27FC236}">
                <a16:creationId xmlns:a16="http://schemas.microsoft.com/office/drawing/2014/main" id="{C1A108AE-6E07-48A1-84B9-1DC46352969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652710" y="3574777"/>
            <a:ext cx="153888" cy="249299"/>
          </a:xfrm>
        </p:spPr>
        <p:txBody>
          <a:bodyPr wrap="none">
            <a:spAutoFit/>
          </a:bodyPr>
          <a:lstStyle>
            <a:lvl1pPr marL="0" indent="0" algn="ctr">
              <a:buNone/>
              <a:defRPr sz="1800" i="0">
                <a:solidFill>
                  <a:schemeClr val="tx1"/>
                </a:solidFill>
                <a:latin typeface="+mj-lt"/>
              </a:defRPr>
            </a:lvl1pPr>
            <a:lvl2pPr marL="0" indent="0" algn="ctr">
              <a:buNone/>
              <a:defRPr sz="1800" i="0">
                <a:solidFill>
                  <a:schemeClr val="tx1"/>
                </a:solidFill>
                <a:latin typeface="+mj-lt"/>
              </a:defRPr>
            </a:lvl2pPr>
            <a:lvl3pPr marL="0" indent="0" algn="ctr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+mj-lt"/>
              </a:defRPr>
            </a:lvl3pPr>
            <a:lvl4pPr marL="0" indent="0" algn="ctr">
              <a:buFont typeface="Arial" panose="020B0604020202020204" pitchFamily="34" charset="0"/>
              <a:buNone/>
              <a:defRPr sz="1800" i="0" cap="none">
                <a:solidFill>
                  <a:schemeClr val="tx1"/>
                </a:solidFill>
                <a:latin typeface="+mj-lt"/>
              </a:defRPr>
            </a:lvl4pPr>
            <a:lvl5pPr marL="0" indent="0" algn="ctr">
              <a:buFont typeface="Arial" panose="020B0604020202020204" pitchFamily="34" charset="0"/>
              <a:buNone/>
              <a:defRPr sz="1800" i="0" cap="none">
                <a:solidFill>
                  <a:schemeClr val="tx1"/>
                </a:solidFill>
                <a:latin typeface="+mj-lt"/>
              </a:defRPr>
            </a:lvl5pPr>
            <a:lvl6pPr marL="0" indent="0" algn="ctr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+mj-lt"/>
              </a:defRPr>
            </a:lvl6pPr>
            <a:lvl7pPr marL="0" indent="0" algn="ctr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+mj-lt"/>
              </a:defRPr>
            </a:lvl7pPr>
            <a:lvl8pPr marL="0" indent="0" algn="ctr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+mj-lt"/>
              </a:defRPr>
            </a:lvl8pPr>
            <a:lvl9pPr marL="0" indent="0" algn="ctr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nl-NL"/>
              <a:t>4</a:t>
            </a:r>
          </a:p>
        </p:txBody>
      </p:sp>
      <p:sp>
        <p:nvSpPr>
          <p:cNvPr id="100" name="Tijdelijke aanduiding voor tekst 8">
            <a:extLst>
              <a:ext uri="{FF2B5EF4-FFF2-40B4-BE49-F238E27FC236}">
                <a16:creationId xmlns:a16="http://schemas.microsoft.com/office/drawing/2014/main" id="{41BFFB25-F805-48A4-9D12-AF3119887C9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652710" y="4129316"/>
            <a:ext cx="153888" cy="249299"/>
          </a:xfrm>
        </p:spPr>
        <p:txBody>
          <a:bodyPr wrap="none">
            <a:spAutoFit/>
          </a:bodyPr>
          <a:lstStyle>
            <a:lvl1pPr marL="0" indent="0" algn="ctr">
              <a:buNone/>
              <a:defRPr sz="1800" i="0">
                <a:solidFill>
                  <a:schemeClr val="tx1"/>
                </a:solidFill>
                <a:latin typeface="+mj-lt"/>
              </a:defRPr>
            </a:lvl1pPr>
            <a:lvl2pPr marL="0" indent="0" algn="ctr">
              <a:buNone/>
              <a:defRPr sz="1800" i="0">
                <a:solidFill>
                  <a:schemeClr val="tx1"/>
                </a:solidFill>
                <a:latin typeface="+mj-lt"/>
              </a:defRPr>
            </a:lvl2pPr>
            <a:lvl3pPr marL="0" indent="0" algn="ctr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+mj-lt"/>
              </a:defRPr>
            </a:lvl3pPr>
            <a:lvl4pPr marL="0" indent="0" algn="ctr">
              <a:buFont typeface="Arial" panose="020B0604020202020204" pitchFamily="34" charset="0"/>
              <a:buNone/>
              <a:defRPr sz="1800" i="0" cap="none">
                <a:solidFill>
                  <a:schemeClr val="tx1"/>
                </a:solidFill>
                <a:latin typeface="+mj-lt"/>
              </a:defRPr>
            </a:lvl4pPr>
            <a:lvl5pPr marL="0" indent="0" algn="ctr">
              <a:buFont typeface="Arial" panose="020B0604020202020204" pitchFamily="34" charset="0"/>
              <a:buNone/>
              <a:defRPr sz="1800" i="0" cap="none">
                <a:solidFill>
                  <a:schemeClr val="tx1"/>
                </a:solidFill>
                <a:latin typeface="+mj-lt"/>
              </a:defRPr>
            </a:lvl5pPr>
            <a:lvl6pPr marL="0" indent="0" algn="ctr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+mj-lt"/>
              </a:defRPr>
            </a:lvl6pPr>
            <a:lvl7pPr marL="0" indent="0" algn="ctr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+mj-lt"/>
              </a:defRPr>
            </a:lvl7pPr>
            <a:lvl8pPr marL="0" indent="0" algn="ctr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+mj-lt"/>
              </a:defRPr>
            </a:lvl8pPr>
            <a:lvl9pPr marL="0" indent="0" algn="ctr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nl-NL"/>
              <a:t>5</a:t>
            </a:r>
          </a:p>
        </p:txBody>
      </p:sp>
      <p:sp>
        <p:nvSpPr>
          <p:cNvPr id="101" name="Tijdelijke aanduiding voor tekst 8">
            <a:extLst>
              <a:ext uri="{FF2B5EF4-FFF2-40B4-BE49-F238E27FC236}">
                <a16:creationId xmlns:a16="http://schemas.microsoft.com/office/drawing/2014/main" id="{8C4A72F1-84EA-423E-B7C0-D4D237E6B46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652710" y="4683855"/>
            <a:ext cx="153888" cy="249299"/>
          </a:xfrm>
        </p:spPr>
        <p:txBody>
          <a:bodyPr wrap="none">
            <a:spAutoFit/>
          </a:bodyPr>
          <a:lstStyle>
            <a:lvl1pPr marL="0" indent="0" algn="ctr">
              <a:buNone/>
              <a:defRPr sz="1800" i="0">
                <a:solidFill>
                  <a:schemeClr val="tx1"/>
                </a:solidFill>
                <a:latin typeface="+mj-lt"/>
              </a:defRPr>
            </a:lvl1pPr>
            <a:lvl2pPr marL="0" indent="0" algn="ctr">
              <a:buNone/>
              <a:defRPr sz="1800" i="0">
                <a:solidFill>
                  <a:schemeClr val="tx1"/>
                </a:solidFill>
                <a:latin typeface="+mj-lt"/>
              </a:defRPr>
            </a:lvl2pPr>
            <a:lvl3pPr marL="0" indent="0" algn="ctr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+mj-lt"/>
              </a:defRPr>
            </a:lvl3pPr>
            <a:lvl4pPr marL="0" indent="0" algn="ctr">
              <a:buFont typeface="Arial" panose="020B0604020202020204" pitchFamily="34" charset="0"/>
              <a:buNone/>
              <a:defRPr sz="1800" i="0" cap="none">
                <a:solidFill>
                  <a:schemeClr val="tx1"/>
                </a:solidFill>
                <a:latin typeface="+mj-lt"/>
              </a:defRPr>
            </a:lvl4pPr>
            <a:lvl5pPr marL="0" indent="0" algn="ctr">
              <a:buFont typeface="Arial" panose="020B0604020202020204" pitchFamily="34" charset="0"/>
              <a:buNone/>
              <a:defRPr sz="1800" i="0" cap="none">
                <a:solidFill>
                  <a:schemeClr val="tx1"/>
                </a:solidFill>
                <a:latin typeface="+mj-lt"/>
              </a:defRPr>
            </a:lvl5pPr>
            <a:lvl6pPr marL="0" indent="0" algn="ctr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+mj-lt"/>
              </a:defRPr>
            </a:lvl6pPr>
            <a:lvl7pPr marL="0" indent="0" algn="ctr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+mj-lt"/>
              </a:defRPr>
            </a:lvl7pPr>
            <a:lvl8pPr marL="0" indent="0" algn="ctr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+mj-lt"/>
              </a:defRPr>
            </a:lvl8pPr>
            <a:lvl9pPr marL="0" indent="0" algn="ctr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nl-NL"/>
              <a:t>6</a:t>
            </a:r>
          </a:p>
        </p:txBody>
      </p:sp>
      <p:sp>
        <p:nvSpPr>
          <p:cNvPr id="102" name="Tijdelijke aanduiding voor tekst 8">
            <a:extLst>
              <a:ext uri="{FF2B5EF4-FFF2-40B4-BE49-F238E27FC236}">
                <a16:creationId xmlns:a16="http://schemas.microsoft.com/office/drawing/2014/main" id="{4870DB7B-640F-4384-BA0E-737BBFD42CB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652710" y="5238394"/>
            <a:ext cx="153888" cy="249299"/>
          </a:xfrm>
        </p:spPr>
        <p:txBody>
          <a:bodyPr wrap="none">
            <a:spAutoFit/>
          </a:bodyPr>
          <a:lstStyle>
            <a:lvl1pPr marL="0" indent="0" algn="ctr">
              <a:buNone/>
              <a:defRPr sz="1800" i="0">
                <a:solidFill>
                  <a:schemeClr val="tx1"/>
                </a:solidFill>
                <a:latin typeface="+mj-lt"/>
              </a:defRPr>
            </a:lvl1pPr>
            <a:lvl2pPr marL="0" indent="0" algn="ctr">
              <a:buNone/>
              <a:defRPr sz="1800" i="0">
                <a:solidFill>
                  <a:schemeClr val="tx1"/>
                </a:solidFill>
                <a:latin typeface="+mj-lt"/>
              </a:defRPr>
            </a:lvl2pPr>
            <a:lvl3pPr marL="0" indent="0" algn="ctr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+mj-lt"/>
              </a:defRPr>
            </a:lvl3pPr>
            <a:lvl4pPr marL="0" indent="0" algn="ctr">
              <a:buFont typeface="Arial" panose="020B0604020202020204" pitchFamily="34" charset="0"/>
              <a:buNone/>
              <a:defRPr sz="1800" i="0" cap="none">
                <a:solidFill>
                  <a:schemeClr val="tx1"/>
                </a:solidFill>
                <a:latin typeface="+mj-lt"/>
              </a:defRPr>
            </a:lvl4pPr>
            <a:lvl5pPr marL="0" indent="0" algn="ctr">
              <a:buFont typeface="Arial" panose="020B0604020202020204" pitchFamily="34" charset="0"/>
              <a:buNone/>
              <a:defRPr sz="1800" i="0" cap="none">
                <a:solidFill>
                  <a:schemeClr val="tx1"/>
                </a:solidFill>
                <a:latin typeface="+mj-lt"/>
              </a:defRPr>
            </a:lvl5pPr>
            <a:lvl6pPr marL="0" indent="0" algn="ctr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+mj-lt"/>
              </a:defRPr>
            </a:lvl6pPr>
            <a:lvl7pPr marL="0" indent="0" algn="ctr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+mj-lt"/>
              </a:defRPr>
            </a:lvl7pPr>
            <a:lvl8pPr marL="0" indent="0" algn="ctr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+mj-lt"/>
              </a:defRPr>
            </a:lvl8pPr>
            <a:lvl9pPr marL="0" indent="0" algn="ctr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nl-NL"/>
              <a:t>7</a:t>
            </a:r>
          </a:p>
        </p:txBody>
      </p:sp>
      <p:sp>
        <p:nvSpPr>
          <p:cNvPr id="103" name="Tijdelijke aanduiding voor tekst 8">
            <a:extLst>
              <a:ext uri="{FF2B5EF4-FFF2-40B4-BE49-F238E27FC236}">
                <a16:creationId xmlns:a16="http://schemas.microsoft.com/office/drawing/2014/main" id="{CC2E1D09-6FD5-4DF0-A5A7-E02444FE3E9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652710" y="5792934"/>
            <a:ext cx="153888" cy="249299"/>
          </a:xfrm>
        </p:spPr>
        <p:txBody>
          <a:bodyPr wrap="none">
            <a:spAutoFit/>
          </a:bodyPr>
          <a:lstStyle>
            <a:lvl1pPr marL="0" indent="0" algn="ctr">
              <a:buNone/>
              <a:defRPr sz="1800" i="0">
                <a:solidFill>
                  <a:schemeClr val="tx1"/>
                </a:solidFill>
                <a:latin typeface="+mj-lt"/>
              </a:defRPr>
            </a:lvl1pPr>
            <a:lvl2pPr marL="0" indent="0" algn="ctr">
              <a:buNone/>
              <a:defRPr sz="1800" i="0">
                <a:solidFill>
                  <a:schemeClr val="tx1"/>
                </a:solidFill>
                <a:latin typeface="+mj-lt"/>
              </a:defRPr>
            </a:lvl2pPr>
            <a:lvl3pPr marL="0" indent="0" algn="ctr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+mj-lt"/>
              </a:defRPr>
            </a:lvl3pPr>
            <a:lvl4pPr marL="0" indent="0" algn="ctr">
              <a:buFont typeface="Arial" panose="020B0604020202020204" pitchFamily="34" charset="0"/>
              <a:buNone/>
              <a:defRPr sz="1800" i="0" cap="none">
                <a:solidFill>
                  <a:schemeClr val="tx1"/>
                </a:solidFill>
                <a:latin typeface="+mj-lt"/>
              </a:defRPr>
            </a:lvl4pPr>
            <a:lvl5pPr marL="0" indent="0" algn="ctr">
              <a:buFont typeface="Arial" panose="020B0604020202020204" pitchFamily="34" charset="0"/>
              <a:buNone/>
              <a:defRPr sz="1800" i="0" cap="none">
                <a:solidFill>
                  <a:schemeClr val="tx1"/>
                </a:solidFill>
                <a:latin typeface="+mj-lt"/>
              </a:defRPr>
            </a:lvl5pPr>
            <a:lvl6pPr marL="0" indent="0" algn="ctr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+mj-lt"/>
              </a:defRPr>
            </a:lvl6pPr>
            <a:lvl7pPr marL="0" indent="0" algn="ctr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+mj-lt"/>
              </a:defRPr>
            </a:lvl7pPr>
            <a:lvl8pPr marL="0" indent="0" algn="ctr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+mj-lt"/>
              </a:defRPr>
            </a:lvl8pPr>
            <a:lvl9pPr marL="0" indent="0" algn="ctr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nl-NL"/>
              <a:t>8</a:t>
            </a:r>
          </a:p>
        </p:txBody>
      </p:sp>
      <p:sp>
        <p:nvSpPr>
          <p:cNvPr id="129" name="Tijdelijke aanduiding voor tekst 128">
            <a:extLst>
              <a:ext uri="{FF2B5EF4-FFF2-40B4-BE49-F238E27FC236}">
                <a16:creationId xmlns:a16="http://schemas.microsoft.com/office/drawing/2014/main" id="{C2A1F8D7-2FEF-48E4-9D0B-0C722E76F9F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027342" y="1950537"/>
            <a:ext cx="204657" cy="170545"/>
          </a:xfrm>
          <a:custGeom>
            <a:avLst/>
            <a:gdLst>
              <a:gd name="connsiteX0" fmla="*/ 2129886 w 3657600"/>
              <a:gd name="connsiteY0" fmla="*/ 45 h 3047959"/>
              <a:gd name="connsiteX1" fmla="*/ 2238680 w 3657600"/>
              <a:gd name="connsiteY1" fmla="*/ 42022 h 3047959"/>
              <a:gd name="connsiteX2" fmla="*/ 3565627 w 3657600"/>
              <a:gd name="connsiteY2" fmla="*/ 1305875 h 3047959"/>
              <a:gd name="connsiteX3" fmla="*/ 3657600 w 3657600"/>
              <a:gd name="connsiteY3" fmla="*/ 1523959 h 3047959"/>
              <a:gd name="connsiteX4" fmla="*/ 3568294 w 3657600"/>
              <a:gd name="connsiteY4" fmla="*/ 1739453 h 3047959"/>
              <a:gd name="connsiteX5" fmla="*/ 2238680 w 3657600"/>
              <a:gd name="connsiteY5" fmla="*/ 3005897 h 3047959"/>
              <a:gd name="connsiteX6" fmla="*/ 2133600 w 3657600"/>
              <a:gd name="connsiteY6" fmla="*/ 3047959 h 3047959"/>
              <a:gd name="connsiteX7" fmla="*/ 2023262 w 3657600"/>
              <a:gd name="connsiteY7" fmla="*/ 3000715 h 3047959"/>
              <a:gd name="connsiteX8" fmla="*/ 2028520 w 3657600"/>
              <a:gd name="connsiteY8" fmla="*/ 2785221 h 3047959"/>
              <a:gd name="connsiteX9" fmla="*/ 3192704 w 3657600"/>
              <a:gd name="connsiteY9" fmla="*/ 1676359 h 3047959"/>
              <a:gd name="connsiteX10" fmla="*/ 152400 w 3657600"/>
              <a:gd name="connsiteY10" fmla="*/ 1676359 h 3047959"/>
              <a:gd name="connsiteX11" fmla="*/ 0 w 3657600"/>
              <a:gd name="connsiteY11" fmla="*/ 1523959 h 3047959"/>
              <a:gd name="connsiteX12" fmla="*/ 152400 w 3657600"/>
              <a:gd name="connsiteY12" fmla="*/ 1371559 h 3047959"/>
              <a:gd name="connsiteX13" fmla="*/ 3197581 w 3657600"/>
              <a:gd name="connsiteY13" fmla="*/ 1371559 h 3047959"/>
              <a:gd name="connsiteX14" fmla="*/ 2028520 w 3657600"/>
              <a:gd name="connsiteY14" fmla="*/ 262773 h 3047959"/>
              <a:gd name="connsiteX15" fmla="*/ 2023262 w 3657600"/>
              <a:gd name="connsiteY15" fmla="*/ 47279 h 3047959"/>
              <a:gd name="connsiteX16" fmla="*/ 2129886 w 3657600"/>
              <a:gd name="connsiteY16" fmla="*/ 45 h 304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57600" h="3047959">
                <a:moveTo>
                  <a:pt x="2129886" y="45"/>
                </a:moveTo>
                <a:cubicBezTo>
                  <a:pt x="2168881" y="-898"/>
                  <a:pt x="2208238" y="13028"/>
                  <a:pt x="2238680" y="42022"/>
                </a:cubicBezTo>
                <a:lnTo>
                  <a:pt x="3565627" y="1305875"/>
                </a:lnTo>
                <a:cubicBezTo>
                  <a:pt x="3625901" y="1365997"/>
                  <a:pt x="3657600" y="1442501"/>
                  <a:pt x="3657600" y="1523959"/>
                </a:cubicBezTo>
                <a:cubicBezTo>
                  <a:pt x="3657600" y="1605417"/>
                  <a:pt x="3625901" y="1681922"/>
                  <a:pt x="3568294" y="1739453"/>
                </a:cubicBezTo>
                <a:lnTo>
                  <a:pt x="2238680" y="3005897"/>
                </a:lnTo>
                <a:cubicBezTo>
                  <a:pt x="2209191" y="3034015"/>
                  <a:pt x="2171395" y="3047959"/>
                  <a:pt x="2133600" y="3047959"/>
                </a:cubicBezTo>
                <a:cubicBezTo>
                  <a:pt x="2093366" y="3047959"/>
                  <a:pt x="2053209" y="3032110"/>
                  <a:pt x="2023262" y="3000715"/>
                </a:cubicBezTo>
                <a:cubicBezTo>
                  <a:pt x="1965198" y="2939755"/>
                  <a:pt x="1967560" y="2843286"/>
                  <a:pt x="2028520" y="2785221"/>
                </a:cubicBezTo>
                <a:lnTo>
                  <a:pt x="3192704" y="1676359"/>
                </a:lnTo>
                <a:lnTo>
                  <a:pt x="152400" y="1676359"/>
                </a:lnTo>
                <a:cubicBezTo>
                  <a:pt x="68275" y="1676359"/>
                  <a:pt x="0" y="1608084"/>
                  <a:pt x="0" y="1523959"/>
                </a:cubicBezTo>
                <a:cubicBezTo>
                  <a:pt x="0" y="1439834"/>
                  <a:pt x="68275" y="1371559"/>
                  <a:pt x="152400" y="1371559"/>
                </a:cubicBezTo>
                <a:lnTo>
                  <a:pt x="3197581" y="1371559"/>
                </a:lnTo>
                <a:lnTo>
                  <a:pt x="2028520" y="262773"/>
                </a:lnTo>
                <a:cubicBezTo>
                  <a:pt x="1967636" y="204709"/>
                  <a:pt x="1965198" y="108239"/>
                  <a:pt x="2023262" y="47279"/>
                </a:cubicBezTo>
                <a:cubicBezTo>
                  <a:pt x="2052257" y="16799"/>
                  <a:pt x="2090890" y="988"/>
                  <a:pt x="2129886" y="45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tIns="0" bIns="0">
            <a:noAutofit/>
          </a:bodyPr>
          <a:lstStyle>
            <a:lvl1pPr marL="0" indent="0">
              <a:buNone/>
              <a:defRPr sz="1100" b="0" i="0">
                <a:solidFill>
                  <a:schemeClr val="tx1"/>
                </a:solidFill>
                <a:latin typeface="Segoe MDL2 Assets" panose="050A0102010101010101" pitchFamily="18" charset="0"/>
              </a:defRPr>
            </a:lvl1pPr>
            <a:lvl2pPr marL="0" indent="0">
              <a:buNone/>
              <a:defRPr sz="1600" b="0" i="0">
                <a:solidFill>
                  <a:schemeClr val="tx1"/>
                </a:solidFill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defRPr sz="1600" b="0" i="0" cap="none">
                <a:solidFill>
                  <a:schemeClr val="tx1"/>
                </a:solidFill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defRPr sz="1600" b="0" i="0" cap="none">
                <a:solidFill>
                  <a:schemeClr val="tx1"/>
                </a:solidFill>
                <a:latin typeface="+mn-lt"/>
              </a:defRPr>
            </a:lvl5pPr>
            <a:lvl6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6pPr>
            <a:lvl7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7pPr>
            <a:lvl8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8pPr>
            <a:lvl9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nl-NL"/>
              <a:t>   </a:t>
            </a:r>
          </a:p>
        </p:txBody>
      </p:sp>
      <p:sp>
        <p:nvSpPr>
          <p:cNvPr id="112" name="Tijdelijke aanduiding voor tekst 8">
            <a:extLst>
              <a:ext uri="{FF2B5EF4-FFF2-40B4-BE49-F238E27FC236}">
                <a16:creationId xmlns:a16="http://schemas.microsoft.com/office/drawing/2014/main" id="{C1749EFE-9C21-44CD-B6A7-266A22FB3DD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130746" y="2465699"/>
            <a:ext cx="2656703" cy="249299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1600" b="0" i="0">
                <a:solidFill>
                  <a:schemeClr val="tx1"/>
                </a:solidFill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defRPr sz="1600" b="0" i="0" cap="none">
                <a:solidFill>
                  <a:schemeClr val="tx1"/>
                </a:solidFill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defRPr sz="1600" b="0" i="0" cap="none">
                <a:solidFill>
                  <a:schemeClr val="tx1"/>
                </a:solidFill>
                <a:latin typeface="+mn-lt"/>
              </a:defRPr>
            </a:lvl5pPr>
            <a:lvl6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6pPr>
            <a:lvl7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7pPr>
            <a:lvl8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8pPr>
            <a:lvl9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nl-NL" err="1"/>
              <a:t>Chapter</a:t>
            </a:r>
            <a:r>
              <a:rPr lang="nl-NL"/>
              <a:t> title</a:t>
            </a:r>
          </a:p>
        </p:txBody>
      </p:sp>
      <p:sp>
        <p:nvSpPr>
          <p:cNvPr id="114" name="Tijdelijke aanduiding voor tekst 8">
            <a:extLst>
              <a:ext uri="{FF2B5EF4-FFF2-40B4-BE49-F238E27FC236}">
                <a16:creationId xmlns:a16="http://schemas.microsoft.com/office/drawing/2014/main" id="{F0DD74FE-8666-4292-8034-19C69C73AF5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130746" y="3020238"/>
            <a:ext cx="2656703" cy="249299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1600" b="0" i="0">
                <a:solidFill>
                  <a:schemeClr val="tx1"/>
                </a:solidFill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defRPr sz="1600" b="0" i="0" cap="none">
                <a:solidFill>
                  <a:schemeClr val="tx1"/>
                </a:solidFill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defRPr sz="1600" b="0" i="0" cap="none">
                <a:solidFill>
                  <a:schemeClr val="tx1"/>
                </a:solidFill>
                <a:latin typeface="+mn-lt"/>
              </a:defRPr>
            </a:lvl5pPr>
            <a:lvl6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6pPr>
            <a:lvl7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7pPr>
            <a:lvl8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8pPr>
            <a:lvl9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nl-NL" err="1"/>
              <a:t>Chapter</a:t>
            </a:r>
            <a:r>
              <a:rPr lang="nl-NL"/>
              <a:t> title</a:t>
            </a:r>
          </a:p>
        </p:txBody>
      </p:sp>
      <p:sp>
        <p:nvSpPr>
          <p:cNvPr id="116" name="Tijdelijke aanduiding voor tekst 8">
            <a:extLst>
              <a:ext uri="{FF2B5EF4-FFF2-40B4-BE49-F238E27FC236}">
                <a16:creationId xmlns:a16="http://schemas.microsoft.com/office/drawing/2014/main" id="{B000E631-6CFA-4958-8464-E5D4BD323A3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130746" y="3574777"/>
            <a:ext cx="2656703" cy="249299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1600" b="0" i="0">
                <a:solidFill>
                  <a:schemeClr val="tx1"/>
                </a:solidFill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defRPr sz="1600" b="0" i="0" cap="none">
                <a:solidFill>
                  <a:schemeClr val="tx1"/>
                </a:solidFill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defRPr sz="1600" b="0" i="0" cap="none">
                <a:solidFill>
                  <a:schemeClr val="tx1"/>
                </a:solidFill>
                <a:latin typeface="+mn-lt"/>
              </a:defRPr>
            </a:lvl5pPr>
            <a:lvl6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6pPr>
            <a:lvl7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7pPr>
            <a:lvl8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8pPr>
            <a:lvl9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nl-NL" err="1"/>
              <a:t>Chapter</a:t>
            </a:r>
            <a:r>
              <a:rPr lang="nl-NL"/>
              <a:t> title</a:t>
            </a:r>
          </a:p>
        </p:txBody>
      </p:sp>
      <p:sp>
        <p:nvSpPr>
          <p:cNvPr id="118" name="Tijdelijke aanduiding voor tekst 8">
            <a:extLst>
              <a:ext uri="{FF2B5EF4-FFF2-40B4-BE49-F238E27FC236}">
                <a16:creationId xmlns:a16="http://schemas.microsoft.com/office/drawing/2014/main" id="{43B6DAFA-79F8-434B-A99F-63363493440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130746" y="4129316"/>
            <a:ext cx="2656703" cy="249299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1600" b="0" i="0">
                <a:solidFill>
                  <a:schemeClr val="tx1"/>
                </a:solidFill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defRPr sz="1600" b="0" i="0" cap="none">
                <a:solidFill>
                  <a:schemeClr val="tx1"/>
                </a:solidFill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defRPr sz="1600" b="0" i="0" cap="none">
                <a:solidFill>
                  <a:schemeClr val="tx1"/>
                </a:solidFill>
                <a:latin typeface="+mn-lt"/>
              </a:defRPr>
            </a:lvl5pPr>
            <a:lvl6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6pPr>
            <a:lvl7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7pPr>
            <a:lvl8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8pPr>
            <a:lvl9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nl-NL" err="1"/>
              <a:t>Chapter</a:t>
            </a:r>
            <a:r>
              <a:rPr lang="nl-NL"/>
              <a:t> title</a:t>
            </a:r>
          </a:p>
        </p:txBody>
      </p:sp>
      <p:sp>
        <p:nvSpPr>
          <p:cNvPr id="120" name="Tijdelijke aanduiding voor tekst 8">
            <a:extLst>
              <a:ext uri="{FF2B5EF4-FFF2-40B4-BE49-F238E27FC236}">
                <a16:creationId xmlns:a16="http://schemas.microsoft.com/office/drawing/2014/main" id="{9F30FB3C-5DD7-4FAB-803B-737BFE0AB7F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130746" y="4683855"/>
            <a:ext cx="2656703" cy="249299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1600" b="0" i="0">
                <a:solidFill>
                  <a:schemeClr val="tx1"/>
                </a:solidFill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defRPr sz="1600" b="0" i="0" cap="none">
                <a:solidFill>
                  <a:schemeClr val="tx1"/>
                </a:solidFill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defRPr sz="1600" b="0" i="0" cap="none">
                <a:solidFill>
                  <a:schemeClr val="tx1"/>
                </a:solidFill>
                <a:latin typeface="+mn-lt"/>
              </a:defRPr>
            </a:lvl5pPr>
            <a:lvl6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6pPr>
            <a:lvl7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7pPr>
            <a:lvl8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8pPr>
            <a:lvl9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nl-NL" err="1"/>
              <a:t>Chapter</a:t>
            </a:r>
            <a:r>
              <a:rPr lang="nl-NL"/>
              <a:t> title</a:t>
            </a:r>
          </a:p>
        </p:txBody>
      </p:sp>
      <p:sp>
        <p:nvSpPr>
          <p:cNvPr id="122" name="Tijdelijke aanduiding voor tekst 8">
            <a:extLst>
              <a:ext uri="{FF2B5EF4-FFF2-40B4-BE49-F238E27FC236}">
                <a16:creationId xmlns:a16="http://schemas.microsoft.com/office/drawing/2014/main" id="{451EBB44-F918-4778-A69D-092DF65BA97B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130746" y="5238394"/>
            <a:ext cx="2656703" cy="249299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1600" b="0" i="0">
                <a:solidFill>
                  <a:schemeClr val="tx1"/>
                </a:solidFill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defRPr sz="1600" b="0" i="0" cap="none">
                <a:solidFill>
                  <a:schemeClr val="tx1"/>
                </a:solidFill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defRPr sz="1600" b="0" i="0" cap="none">
                <a:solidFill>
                  <a:schemeClr val="tx1"/>
                </a:solidFill>
                <a:latin typeface="+mn-lt"/>
              </a:defRPr>
            </a:lvl5pPr>
            <a:lvl6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6pPr>
            <a:lvl7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7pPr>
            <a:lvl8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8pPr>
            <a:lvl9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nl-NL" err="1"/>
              <a:t>Chapter</a:t>
            </a:r>
            <a:r>
              <a:rPr lang="nl-NL"/>
              <a:t> title</a:t>
            </a:r>
          </a:p>
        </p:txBody>
      </p:sp>
      <p:sp>
        <p:nvSpPr>
          <p:cNvPr id="124" name="Tijdelijke aanduiding voor tekst 8">
            <a:extLst>
              <a:ext uri="{FF2B5EF4-FFF2-40B4-BE49-F238E27FC236}">
                <a16:creationId xmlns:a16="http://schemas.microsoft.com/office/drawing/2014/main" id="{6AF60843-BCBF-4CA6-81A9-C8F358523628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130746" y="5792934"/>
            <a:ext cx="2656703" cy="249299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1600" b="0" i="0">
                <a:solidFill>
                  <a:schemeClr val="tx1"/>
                </a:solidFill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defRPr sz="1600" b="0" i="0" cap="none">
                <a:solidFill>
                  <a:schemeClr val="tx1"/>
                </a:solidFill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defRPr sz="1600" b="0" i="0" cap="none">
                <a:solidFill>
                  <a:schemeClr val="tx1"/>
                </a:solidFill>
                <a:latin typeface="+mn-lt"/>
              </a:defRPr>
            </a:lvl5pPr>
            <a:lvl6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6pPr>
            <a:lvl7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7pPr>
            <a:lvl8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8pPr>
            <a:lvl9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nl-NL" err="1"/>
              <a:t>Chapter</a:t>
            </a:r>
            <a:r>
              <a:rPr lang="nl-NL"/>
              <a:t> title</a:t>
            </a:r>
          </a:p>
        </p:txBody>
      </p:sp>
      <p:sp>
        <p:nvSpPr>
          <p:cNvPr id="130" name="Tijdelijke aanduiding voor tekst 129">
            <a:extLst>
              <a:ext uri="{FF2B5EF4-FFF2-40B4-BE49-F238E27FC236}">
                <a16:creationId xmlns:a16="http://schemas.microsoft.com/office/drawing/2014/main" id="{91BD508B-0978-4A91-B0D6-5586EDBB3E64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1027342" y="2505076"/>
            <a:ext cx="204657" cy="170545"/>
          </a:xfrm>
          <a:custGeom>
            <a:avLst/>
            <a:gdLst>
              <a:gd name="connsiteX0" fmla="*/ 2129886 w 3657600"/>
              <a:gd name="connsiteY0" fmla="*/ 45 h 3047959"/>
              <a:gd name="connsiteX1" fmla="*/ 2238680 w 3657600"/>
              <a:gd name="connsiteY1" fmla="*/ 42022 h 3047959"/>
              <a:gd name="connsiteX2" fmla="*/ 3565627 w 3657600"/>
              <a:gd name="connsiteY2" fmla="*/ 1305875 h 3047959"/>
              <a:gd name="connsiteX3" fmla="*/ 3657600 w 3657600"/>
              <a:gd name="connsiteY3" fmla="*/ 1523959 h 3047959"/>
              <a:gd name="connsiteX4" fmla="*/ 3568294 w 3657600"/>
              <a:gd name="connsiteY4" fmla="*/ 1739453 h 3047959"/>
              <a:gd name="connsiteX5" fmla="*/ 2238680 w 3657600"/>
              <a:gd name="connsiteY5" fmla="*/ 3005897 h 3047959"/>
              <a:gd name="connsiteX6" fmla="*/ 2133600 w 3657600"/>
              <a:gd name="connsiteY6" fmla="*/ 3047959 h 3047959"/>
              <a:gd name="connsiteX7" fmla="*/ 2023262 w 3657600"/>
              <a:gd name="connsiteY7" fmla="*/ 3000715 h 3047959"/>
              <a:gd name="connsiteX8" fmla="*/ 2028520 w 3657600"/>
              <a:gd name="connsiteY8" fmla="*/ 2785221 h 3047959"/>
              <a:gd name="connsiteX9" fmla="*/ 3192704 w 3657600"/>
              <a:gd name="connsiteY9" fmla="*/ 1676359 h 3047959"/>
              <a:gd name="connsiteX10" fmla="*/ 152400 w 3657600"/>
              <a:gd name="connsiteY10" fmla="*/ 1676359 h 3047959"/>
              <a:gd name="connsiteX11" fmla="*/ 0 w 3657600"/>
              <a:gd name="connsiteY11" fmla="*/ 1523959 h 3047959"/>
              <a:gd name="connsiteX12" fmla="*/ 152400 w 3657600"/>
              <a:gd name="connsiteY12" fmla="*/ 1371559 h 3047959"/>
              <a:gd name="connsiteX13" fmla="*/ 3197581 w 3657600"/>
              <a:gd name="connsiteY13" fmla="*/ 1371559 h 3047959"/>
              <a:gd name="connsiteX14" fmla="*/ 2028520 w 3657600"/>
              <a:gd name="connsiteY14" fmla="*/ 262773 h 3047959"/>
              <a:gd name="connsiteX15" fmla="*/ 2023262 w 3657600"/>
              <a:gd name="connsiteY15" fmla="*/ 47279 h 3047959"/>
              <a:gd name="connsiteX16" fmla="*/ 2129886 w 3657600"/>
              <a:gd name="connsiteY16" fmla="*/ 45 h 304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57600" h="3047959">
                <a:moveTo>
                  <a:pt x="2129886" y="45"/>
                </a:moveTo>
                <a:cubicBezTo>
                  <a:pt x="2168881" y="-898"/>
                  <a:pt x="2208238" y="13028"/>
                  <a:pt x="2238680" y="42022"/>
                </a:cubicBezTo>
                <a:lnTo>
                  <a:pt x="3565627" y="1305875"/>
                </a:lnTo>
                <a:cubicBezTo>
                  <a:pt x="3625901" y="1365997"/>
                  <a:pt x="3657600" y="1442501"/>
                  <a:pt x="3657600" y="1523959"/>
                </a:cubicBezTo>
                <a:cubicBezTo>
                  <a:pt x="3657600" y="1605417"/>
                  <a:pt x="3625901" y="1681922"/>
                  <a:pt x="3568294" y="1739453"/>
                </a:cubicBezTo>
                <a:lnTo>
                  <a:pt x="2238680" y="3005897"/>
                </a:lnTo>
                <a:cubicBezTo>
                  <a:pt x="2209191" y="3034015"/>
                  <a:pt x="2171395" y="3047959"/>
                  <a:pt x="2133600" y="3047959"/>
                </a:cubicBezTo>
                <a:cubicBezTo>
                  <a:pt x="2093366" y="3047959"/>
                  <a:pt x="2053209" y="3032110"/>
                  <a:pt x="2023262" y="3000715"/>
                </a:cubicBezTo>
                <a:cubicBezTo>
                  <a:pt x="1965198" y="2939755"/>
                  <a:pt x="1967560" y="2843286"/>
                  <a:pt x="2028520" y="2785221"/>
                </a:cubicBezTo>
                <a:lnTo>
                  <a:pt x="3192704" y="1676359"/>
                </a:lnTo>
                <a:lnTo>
                  <a:pt x="152400" y="1676359"/>
                </a:lnTo>
                <a:cubicBezTo>
                  <a:pt x="68275" y="1676359"/>
                  <a:pt x="0" y="1608084"/>
                  <a:pt x="0" y="1523959"/>
                </a:cubicBezTo>
                <a:cubicBezTo>
                  <a:pt x="0" y="1439834"/>
                  <a:pt x="68275" y="1371559"/>
                  <a:pt x="152400" y="1371559"/>
                </a:cubicBezTo>
                <a:lnTo>
                  <a:pt x="3197581" y="1371559"/>
                </a:lnTo>
                <a:lnTo>
                  <a:pt x="2028520" y="262773"/>
                </a:lnTo>
                <a:cubicBezTo>
                  <a:pt x="1967636" y="204709"/>
                  <a:pt x="1965198" y="108239"/>
                  <a:pt x="2023262" y="47279"/>
                </a:cubicBezTo>
                <a:cubicBezTo>
                  <a:pt x="2052257" y="16799"/>
                  <a:pt x="2090890" y="988"/>
                  <a:pt x="2129886" y="45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tIns="0" bIns="0">
            <a:noAutofit/>
          </a:bodyPr>
          <a:lstStyle>
            <a:lvl1pPr marL="0" indent="0">
              <a:buNone/>
              <a:defRPr sz="1100" b="0" i="0">
                <a:solidFill>
                  <a:schemeClr val="tx1"/>
                </a:solidFill>
                <a:latin typeface="Segoe MDL2 Assets" panose="050A0102010101010101" pitchFamily="18" charset="0"/>
              </a:defRPr>
            </a:lvl1pPr>
            <a:lvl2pPr marL="0" indent="0">
              <a:buNone/>
              <a:defRPr sz="1600" b="0" i="0">
                <a:solidFill>
                  <a:schemeClr val="tx1"/>
                </a:solidFill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defRPr sz="1600" b="0" i="0" cap="none">
                <a:solidFill>
                  <a:schemeClr val="tx1"/>
                </a:solidFill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defRPr sz="1600" b="0" i="0" cap="none">
                <a:solidFill>
                  <a:schemeClr val="tx1"/>
                </a:solidFill>
                <a:latin typeface="+mn-lt"/>
              </a:defRPr>
            </a:lvl5pPr>
            <a:lvl6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6pPr>
            <a:lvl7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7pPr>
            <a:lvl8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8pPr>
            <a:lvl9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nl-NL"/>
              <a:t>   </a:t>
            </a:r>
          </a:p>
        </p:txBody>
      </p:sp>
      <p:sp>
        <p:nvSpPr>
          <p:cNvPr id="131" name="Tijdelijke aanduiding voor tekst 130">
            <a:extLst>
              <a:ext uri="{FF2B5EF4-FFF2-40B4-BE49-F238E27FC236}">
                <a16:creationId xmlns:a16="http://schemas.microsoft.com/office/drawing/2014/main" id="{704CDFF1-6055-4677-907C-943813FF1563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1027342" y="3059615"/>
            <a:ext cx="204657" cy="170545"/>
          </a:xfrm>
          <a:custGeom>
            <a:avLst/>
            <a:gdLst>
              <a:gd name="connsiteX0" fmla="*/ 2129886 w 3657600"/>
              <a:gd name="connsiteY0" fmla="*/ 45 h 3047959"/>
              <a:gd name="connsiteX1" fmla="*/ 2238680 w 3657600"/>
              <a:gd name="connsiteY1" fmla="*/ 42022 h 3047959"/>
              <a:gd name="connsiteX2" fmla="*/ 3565627 w 3657600"/>
              <a:gd name="connsiteY2" fmla="*/ 1305875 h 3047959"/>
              <a:gd name="connsiteX3" fmla="*/ 3657600 w 3657600"/>
              <a:gd name="connsiteY3" fmla="*/ 1523959 h 3047959"/>
              <a:gd name="connsiteX4" fmla="*/ 3568294 w 3657600"/>
              <a:gd name="connsiteY4" fmla="*/ 1739453 h 3047959"/>
              <a:gd name="connsiteX5" fmla="*/ 2238680 w 3657600"/>
              <a:gd name="connsiteY5" fmla="*/ 3005897 h 3047959"/>
              <a:gd name="connsiteX6" fmla="*/ 2133600 w 3657600"/>
              <a:gd name="connsiteY6" fmla="*/ 3047959 h 3047959"/>
              <a:gd name="connsiteX7" fmla="*/ 2023262 w 3657600"/>
              <a:gd name="connsiteY7" fmla="*/ 3000715 h 3047959"/>
              <a:gd name="connsiteX8" fmla="*/ 2028520 w 3657600"/>
              <a:gd name="connsiteY8" fmla="*/ 2785221 h 3047959"/>
              <a:gd name="connsiteX9" fmla="*/ 3192704 w 3657600"/>
              <a:gd name="connsiteY9" fmla="*/ 1676359 h 3047959"/>
              <a:gd name="connsiteX10" fmla="*/ 152400 w 3657600"/>
              <a:gd name="connsiteY10" fmla="*/ 1676359 h 3047959"/>
              <a:gd name="connsiteX11" fmla="*/ 0 w 3657600"/>
              <a:gd name="connsiteY11" fmla="*/ 1523959 h 3047959"/>
              <a:gd name="connsiteX12" fmla="*/ 152400 w 3657600"/>
              <a:gd name="connsiteY12" fmla="*/ 1371559 h 3047959"/>
              <a:gd name="connsiteX13" fmla="*/ 3197581 w 3657600"/>
              <a:gd name="connsiteY13" fmla="*/ 1371559 h 3047959"/>
              <a:gd name="connsiteX14" fmla="*/ 2028520 w 3657600"/>
              <a:gd name="connsiteY14" fmla="*/ 262773 h 3047959"/>
              <a:gd name="connsiteX15" fmla="*/ 2023262 w 3657600"/>
              <a:gd name="connsiteY15" fmla="*/ 47279 h 3047959"/>
              <a:gd name="connsiteX16" fmla="*/ 2129886 w 3657600"/>
              <a:gd name="connsiteY16" fmla="*/ 45 h 304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57600" h="3047959">
                <a:moveTo>
                  <a:pt x="2129886" y="45"/>
                </a:moveTo>
                <a:cubicBezTo>
                  <a:pt x="2168881" y="-898"/>
                  <a:pt x="2208238" y="13028"/>
                  <a:pt x="2238680" y="42022"/>
                </a:cubicBezTo>
                <a:lnTo>
                  <a:pt x="3565627" y="1305875"/>
                </a:lnTo>
                <a:cubicBezTo>
                  <a:pt x="3625901" y="1365997"/>
                  <a:pt x="3657600" y="1442501"/>
                  <a:pt x="3657600" y="1523959"/>
                </a:cubicBezTo>
                <a:cubicBezTo>
                  <a:pt x="3657600" y="1605417"/>
                  <a:pt x="3625901" y="1681922"/>
                  <a:pt x="3568294" y="1739453"/>
                </a:cubicBezTo>
                <a:lnTo>
                  <a:pt x="2238680" y="3005897"/>
                </a:lnTo>
                <a:cubicBezTo>
                  <a:pt x="2209191" y="3034015"/>
                  <a:pt x="2171395" y="3047959"/>
                  <a:pt x="2133600" y="3047959"/>
                </a:cubicBezTo>
                <a:cubicBezTo>
                  <a:pt x="2093366" y="3047959"/>
                  <a:pt x="2053209" y="3032110"/>
                  <a:pt x="2023262" y="3000715"/>
                </a:cubicBezTo>
                <a:cubicBezTo>
                  <a:pt x="1965198" y="2939755"/>
                  <a:pt x="1967560" y="2843286"/>
                  <a:pt x="2028520" y="2785221"/>
                </a:cubicBezTo>
                <a:lnTo>
                  <a:pt x="3192704" y="1676359"/>
                </a:lnTo>
                <a:lnTo>
                  <a:pt x="152400" y="1676359"/>
                </a:lnTo>
                <a:cubicBezTo>
                  <a:pt x="68275" y="1676359"/>
                  <a:pt x="0" y="1608084"/>
                  <a:pt x="0" y="1523959"/>
                </a:cubicBezTo>
                <a:cubicBezTo>
                  <a:pt x="0" y="1439834"/>
                  <a:pt x="68275" y="1371559"/>
                  <a:pt x="152400" y="1371559"/>
                </a:cubicBezTo>
                <a:lnTo>
                  <a:pt x="3197581" y="1371559"/>
                </a:lnTo>
                <a:lnTo>
                  <a:pt x="2028520" y="262773"/>
                </a:lnTo>
                <a:cubicBezTo>
                  <a:pt x="1967636" y="204709"/>
                  <a:pt x="1965198" y="108239"/>
                  <a:pt x="2023262" y="47279"/>
                </a:cubicBezTo>
                <a:cubicBezTo>
                  <a:pt x="2052257" y="16799"/>
                  <a:pt x="2090890" y="988"/>
                  <a:pt x="2129886" y="45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tIns="0" bIns="0">
            <a:noAutofit/>
          </a:bodyPr>
          <a:lstStyle>
            <a:lvl1pPr marL="0" indent="0">
              <a:buNone/>
              <a:defRPr sz="1100" b="0" i="0">
                <a:solidFill>
                  <a:schemeClr val="tx1"/>
                </a:solidFill>
                <a:latin typeface="Segoe MDL2 Assets" panose="050A0102010101010101" pitchFamily="18" charset="0"/>
              </a:defRPr>
            </a:lvl1pPr>
            <a:lvl2pPr marL="0" indent="0">
              <a:buNone/>
              <a:defRPr sz="1600" b="0" i="0">
                <a:solidFill>
                  <a:schemeClr val="tx1"/>
                </a:solidFill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defRPr sz="1600" b="0" i="0" cap="none">
                <a:solidFill>
                  <a:schemeClr val="tx1"/>
                </a:solidFill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defRPr sz="1600" b="0" i="0" cap="none">
                <a:solidFill>
                  <a:schemeClr val="tx1"/>
                </a:solidFill>
                <a:latin typeface="+mn-lt"/>
              </a:defRPr>
            </a:lvl5pPr>
            <a:lvl6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6pPr>
            <a:lvl7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7pPr>
            <a:lvl8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8pPr>
            <a:lvl9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nl-NL"/>
              <a:t>   </a:t>
            </a:r>
          </a:p>
        </p:txBody>
      </p:sp>
      <p:sp>
        <p:nvSpPr>
          <p:cNvPr id="132" name="Tijdelijke aanduiding voor tekst 131">
            <a:extLst>
              <a:ext uri="{FF2B5EF4-FFF2-40B4-BE49-F238E27FC236}">
                <a16:creationId xmlns:a16="http://schemas.microsoft.com/office/drawing/2014/main" id="{5E419083-C3CD-4714-87A9-98AE2D692783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1027342" y="5832310"/>
            <a:ext cx="204657" cy="170545"/>
          </a:xfrm>
          <a:custGeom>
            <a:avLst/>
            <a:gdLst>
              <a:gd name="connsiteX0" fmla="*/ 2129886 w 3657600"/>
              <a:gd name="connsiteY0" fmla="*/ 45 h 3047959"/>
              <a:gd name="connsiteX1" fmla="*/ 2238680 w 3657600"/>
              <a:gd name="connsiteY1" fmla="*/ 42022 h 3047959"/>
              <a:gd name="connsiteX2" fmla="*/ 3565627 w 3657600"/>
              <a:gd name="connsiteY2" fmla="*/ 1305875 h 3047959"/>
              <a:gd name="connsiteX3" fmla="*/ 3657600 w 3657600"/>
              <a:gd name="connsiteY3" fmla="*/ 1523959 h 3047959"/>
              <a:gd name="connsiteX4" fmla="*/ 3568294 w 3657600"/>
              <a:gd name="connsiteY4" fmla="*/ 1739453 h 3047959"/>
              <a:gd name="connsiteX5" fmla="*/ 2238680 w 3657600"/>
              <a:gd name="connsiteY5" fmla="*/ 3005897 h 3047959"/>
              <a:gd name="connsiteX6" fmla="*/ 2133600 w 3657600"/>
              <a:gd name="connsiteY6" fmla="*/ 3047959 h 3047959"/>
              <a:gd name="connsiteX7" fmla="*/ 2023262 w 3657600"/>
              <a:gd name="connsiteY7" fmla="*/ 3000715 h 3047959"/>
              <a:gd name="connsiteX8" fmla="*/ 2028520 w 3657600"/>
              <a:gd name="connsiteY8" fmla="*/ 2785221 h 3047959"/>
              <a:gd name="connsiteX9" fmla="*/ 3192704 w 3657600"/>
              <a:gd name="connsiteY9" fmla="*/ 1676359 h 3047959"/>
              <a:gd name="connsiteX10" fmla="*/ 152400 w 3657600"/>
              <a:gd name="connsiteY10" fmla="*/ 1676359 h 3047959"/>
              <a:gd name="connsiteX11" fmla="*/ 0 w 3657600"/>
              <a:gd name="connsiteY11" fmla="*/ 1523959 h 3047959"/>
              <a:gd name="connsiteX12" fmla="*/ 152400 w 3657600"/>
              <a:gd name="connsiteY12" fmla="*/ 1371559 h 3047959"/>
              <a:gd name="connsiteX13" fmla="*/ 3197581 w 3657600"/>
              <a:gd name="connsiteY13" fmla="*/ 1371559 h 3047959"/>
              <a:gd name="connsiteX14" fmla="*/ 2028520 w 3657600"/>
              <a:gd name="connsiteY14" fmla="*/ 262773 h 3047959"/>
              <a:gd name="connsiteX15" fmla="*/ 2023262 w 3657600"/>
              <a:gd name="connsiteY15" fmla="*/ 47279 h 3047959"/>
              <a:gd name="connsiteX16" fmla="*/ 2129886 w 3657600"/>
              <a:gd name="connsiteY16" fmla="*/ 45 h 304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57600" h="3047959">
                <a:moveTo>
                  <a:pt x="2129886" y="45"/>
                </a:moveTo>
                <a:cubicBezTo>
                  <a:pt x="2168881" y="-898"/>
                  <a:pt x="2208238" y="13028"/>
                  <a:pt x="2238680" y="42022"/>
                </a:cubicBezTo>
                <a:lnTo>
                  <a:pt x="3565627" y="1305875"/>
                </a:lnTo>
                <a:cubicBezTo>
                  <a:pt x="3625901" y="1365997"/>
                  <a:pt x="3657600" y="1442501"/>
                  <a:pt x="3657600" y="1523959"/>
                </a:cubicBezTo>
                <a:cubicBezTo>
                  <a:pt x="3657600" y="1605417"/>
                  <a:pt x="3625901" y="1681922"/>
                  <a:pt x="3568294" y="1739453"/>
                </a:cubicBezTo>
                <a:lnTo>
                  <a:pt x="2238680" y="3005897"/>
                </a:lnTo>
                <a:cubicBezTo>
                  <a:pt x="2209191" y="3034015"/>
                  <a:pt x="2171395" y="3047959"/>
                  <a:pt x="2133600" y="3047959"/>
                </a:cubicBezTo>
                <a:cubicBezTo>
                  <a:pt x="2093366" y="3047959"/>
                  <a:pt x="2053209" y="3032110"/>
                  <a:pt x="2023262" y="3000715"/>
                </a:cubicBezTo>
                <a:cubicBezTo>
                  <a:pt x="1965198" y="2939755"/>
                  <a:pt x="1967560" y="2843286"/>
                  <a:pt x="2028520" y="2785221"/>
                </a:cubicBezTo>
                <a:lnTo>
                  <a:pt x="3192704" y="1676359"/>
                </a:lnTo>
                <a:lnTo>
                  <a:pt x="152400" y="1676359"/>
                </a:lnTo>
                <a:cubicBezTo>
                  <a:pt x="68275" y="1676359"/>
                  <a:pt x="0" y="1608084"/>
                  <a:pt x="0" y="1523959"/>
                </a:cubicBezTo>
                <a:cubicBezTo>
                  <a:pt x="0" y="1439834"/>
                  <a:pt x="68275" y="1371559"/>
                  <a:pt x="152400" y="1371559"/>
                </a:cubicBezTo>
                <a:lnTo>
                  <a:pt x="3197581" y="1371559"/>
                </a:lnTo>
                <a:lnTo>
                  <a:pt x="2028520" y="262773"/>
                </a:lnTo>
                <a:cubicBezTo>
                  <a:pt x="1967636" y="204709"/>
                  <a:pt x="1965198" y="108239"/>
                  <a:pt x="2023262" y="47279"/>
                </a:cubicBezTo>
                <a:cubicBezTo>
                  <a:pt x="2052257" y="16799"/>
                  <a:pt x="2090890" y="988"/>
                  <a:pt x="2129886" y="45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tIns="0" bIns="0">
            <a:noAutofit/>
          </a:bodyPr>
          <a:lstStyle>
            <a:lvl1pPr marL="0" indent="0">
              <a:buNone/>
              <a:defRPr sz="1100" b="0" i="0">
                <a:solidFill>
                  <a:schemeClr val="tx1"/>
                </a:solidFill>
                <a:latin typeface="Segoe MDL2 Assets" panose="050A0102010101010101" pitchFamily="18" charset="0"/>
              </a:defRPr>
            </a:lvl1pPr>
            <a:lvl2pPr marL="0" indent="0">
              <a:buNone/>
              <a:defRPr sz="1600" b="0" i="0">
                <a:solidFill>
                  <a:schemeClr val="tx1"/>
                </a:solidFill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defRPr sz="1600" b="0" i="0" cap="none">
                <a:solidFill>
                  <a:schemeClr val="tx1"/>
                </a:solidFill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defRPr sz="1600" b="0" i="0" cap="none">
                <a:solidFill>
                  <a:schemeClr val="tx1"/>
                </a:solidFill>
                <a:latin typeface="+mn-lt"/>
              </a:defRPr>
            </a:lvl5pPr>
            <a:lvl6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6pPr>
            <a:lvl7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7pPr>
            <a:lvl8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8pPr>
            <a:lvl9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nl-NL"/>
              <a:t>   </a:t>
            </a:r>
          </a:p>
        </p:txBody>
      </p:sp>
      <p:sp>
        <p:nvSpPr>
          <p:cNvPr id="133" name="Tijdelijke aanduiding voor tekst 132">
            <a:extLst>
              <a:ext uri="{FF2B5EF4-FFF2-40B4-BE49-F238E27FC236}">
                <a16:creationId xmlns:a16="http://schemas.microsoft.com/office/drawing/2014/main" id="{D1FD0E8F-062E-4F0B-B66C-103D17894593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11027342" y="5277771"/>
            <a:ext cx="204657" cy="170545"/>
          </a:xfrm>
          <a:custGeom>
            <a:avLst/>
            <a:gdLst>
              <a:gd name="connsiteX0" fmla="*/ 2129886 w 3657600"/>
              <a:gd name="connsiteY0" fmla="*/ 45 h 3047959"/>
              <a:gd name="connsiteX1" fmla="*/ 2238680 w 3657600"/>
              <a:gd name="connsiteY1" fmla="*/ 42022 h 3047959"/>
              <a:gd name="connsiteX2" fmla="*/ 3565627 w 3657600"/>
              <a:gd name="connsiteY2" fmla="*/ 1305875 h 3047959"/>
              <a:gd name="connsiteX3" fmla="*/ 3657600 w 3657600"/>
              <a:gd name="connsiteY3" fmla="*/ 1523959 h 3047959"/>
              <a:gd name="connsiteX4" fmla="*/ 3568294 w 3657600"/>
              <a:gd name="connsiteY4" fmla="*/ 1739453 h 3047959"/>
              <a:gd name="connsiteX5" fmla="*/ 2238680 w 3657600"/>
              <a:gd name="connsiteY5" fmla="*/ 3005897 h 3047959"/>
              <a:gd name="connsiteX6" fmla="*/ 2133600 w 3657600"/>
              <a:gd name="connsiteY6" fmla="*/ 3047959 h 3047959"/>
              <a:gd name="connsiteX7" fmla="*/ 2023262 w 3657600"/>
              <a:gd name="connsiteY7" fmla="*/ 3000715 h 3047959"/>
              <a:gd name="connsiteX8" fmla="*/ 2028520 w 3657600"/>
              <a:gd name="connsiteY8" fmla="*/ 2785221 h 3047959"/>
              <a:gd name="connsiteX9" fmla="*/ 3192704 w 3657600"/>
              <a:gd name="connsiteY9" fmla="*/ 1676359 h 3047959"/>
              <a:gd name="connsiteX10" fmla="*/ 152400 w 3657600"/>
              <a:gd name="connsiteY10" fmla="*/ 1676359 h 3047959"/>
              <a:gd name="connsiteX11" fmla="*/ 0 w 3657600"/>
              <a:gd name="connsiteY11" fmla="*/ 1523959 h 3047959"/>
              <a:gd name="connsiteX12" fmla="*/ 152400 w 3657600"/>
              <a:gd name="connsiteY12" fmla="*/ 1371559 h 3047959"/>
              <a:gd name="connsiteX13" fmla="*/ 3197581 w 3657600"/>
              <a:gd name="connsiteY13" fmla="*/ 1371559 h 3047959"/>
              <a:gd name="connsiteX14" fmla="*/ 2028520 w 3657600"/>
              <a:gd name="connsiteY14" fmla="*/ 262773 h 3047959"/>
              <a:gd name="connsiteX15" fmla="*/ 2023262 w 3657600"/>
              <a:gd name="connsiteY15" fmla="*/ 47279 h 3047959"/>
              <a:gd name="connsiteX16" fmla="*/ 2129886 w 3657600"/>
              <a:gd name="connsiteY16" fmla="*/ 45 h 304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57600" h="3047959">
                <a:moveTo>
                  <a:pt x="2129886" y="45"/>
                </a:moveTo>
                <a:cubicBezTo>
                  <a:pt x="2168881" y="-898"/>
                  <a:pt x="2208238" y="13028"/>
                  <a:pt x="2238680" y="42022"/>
                </a:cubicBezTo>
                <a:lnTo>
                  <a:pt x="3565627" y="1305875"/>
                </a:lnTo>
                <a:cubicBezTo>
                  <a:pt x="3625901" y="1365997"/>
                  <a:pt x="3657600" y="1442501"/>
                  <a:pt x="3657600" y="1523959"/>
                </a:cubicBezTo>
                <a:cubicBezTo>
                  <a:pt x="3657600" y="1605417"/>
                  <a:pt x="3625901" y="1681922"/>
                  <a:pt x="3568294" y="1739453"/>
                </a:cubicBezTo>
                <a:lnTo>
                  <a:pt x="2238680" y="3005897"/>
                </a:lnTo>
                <a:cubicBezTo>
                  <a:pt x="2209191" y="3034015"/>
                  <a:pt x="2171395" y="3047959"/>
                  <a:pt x="2133600" y="3047959"/>
                </a:cubicBezTo>
                <a:cubicBezTo>
                  <a:pt x="2093366" y="3047959"/>
                  <a:pt x="2053209" y="3032110"/>
                  <a:pt x="2023262" y="3000715"/>
                </a:cubicBezTo>
                <a:cubicBezTo>
                  <a:pt x="1965198" y="2939755"/>
                  <a:pt x="1967560" y="2843286"/>
                  <a:pt x="2028520" y="2785221"/>
                </a:cubicBezTo>
                <a:lnTo>
                  <a:pt x="3192704" y="1676359"/>
                </a:lnTo>
                <a:lnTo>
                  <a:pt x="152400" y="1676359"/>
                </a:lnTo>
                <a:cubicBezTo>
                  <a:pt x="68275" y="1676359"/>
                  <a:pt x="0" y="1608084"/>
                  <a:pt x="0" y="1523959"/>
                </a:cubicBezTo>
                <a:cubicBezTo>
                  <a:pt x="0" y="1439834"/>
                  <a:pt x="68275" y="1371559"/>
                  <a:pt x="152400" y="1371559"/>
                </a:cubicBezTo>
                <a:lnTo>
                  <a:pt x="3197581" y="1371559"/>
                </a:lnTo>
                <a:lnTo>
                  <a:pt x="2028520" y="262773"/>
                </a:lnTo>
                <a:cubicBezTo>
                  <a:pt x="1967636" y="204709"/>
                  <a:pt x="1965198" y="108239"/>
                  <a:pt x="2023262" y="47279"/>
                </a:cubicBezTo>
                <a:cubicBezTo>
                  <a:pt x="2052257" y="16799"/>
                  <a:pt x="2090890" y="988"/>
                  <a:pt x="2129886" y="45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tIns="0" bIns="0">
            <a:noAutofit/>
          </a:bodyPr>
          <a:lstStyle>
            <a:lvl1pPr marL="0" indent="0">
              <a:buNone/>
              <a:defRPr sz="1100" b="0" i="0">
                <a:solidFill>
                  <a:schemeClr val="tx1"/>
                </a:solidFill>
                <a:latin typeface="Segoe MDL2 Assets" panose="050A0102010101010101" pitchFamily="18" charset="0"/>
              </a:defRPr>
            </a:lvl1pPr>
            <a:lvl2pPr marL="0" indent="0">
              <a:buNone/>
              <a:defRPr sz="1600" b="0" i="0">
                <a:solidFill>
                  <a:schemeClr val="tx1"/>
                </a:solidFill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defRPr sz="1600" b="0" i="0" cap="none">
                <a:solidFill>
                  <a:schemeClr val="tx1"/>
                </a:solidFill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defRPr sz="1600" b="0" i="0" cap="none">
                <a:solidFill>
                  <a:schemeClr val="tx1"/>
                </a:solidFill>
                <a:latin typeface="+mn-lt"/>
              </a:defRPr>
            </a:lvl5pPr>
            <a:lvl6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6pPr>
            <a:lvl7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7pPr>
            <a:lvl8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8pPr>
            <a:lvl9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nl-NL"/>
              <a:t>   </a:t>
            </a:r>
          </a:p>
        </p:txBody>
      </p:sp>
      <p:sp>
        <p:nvSpPr>
          <p:cNvPr id="134" name="Tijdelijke aanduiding voor tekst 133">
            <a:extLst>
              <a:ext uri="{FF2B5EF4-FFF2-40B4-BE49-F238E27FC236}">
                <a16:creationId xmlns:a16="http://schemas.microsoft.com/office/drawing/2014/main" id="{CB36A5AD-636A-415B-B6A8-CB3D3A14DF2D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1027342" y="4723232"/>
            <a:ext cx="204657" cy="170545"/>
          </a:xfrm>
          <a:custGeom>
            <a:avLst/>
            <a:gdLst>
              <a:gd name="connsiteX0" fmla="*/ 2129886 w 3657600"/>
              <a:gd name="connsiteY0" fmla="*/ 45 h 3047959"/>
              <a:gd name="connsiteX1" fmla="*/ 2238680 w 3657600"/>
              <a:gd name="connsiteY1" fmla="*/ 42022 h 3047959"/>
              <a:gd name="connsiteX2" fmla="*/ 3565627 w 3657600"/>
              <a:gd name="connsiteY2" fmla="*/ 1305875 h 3047959"/>
              <a:gd name="connsiteX3" fmla="*/ 3657600 w 3657600"/>
              <a:gd name="connsiteY3" fmla="*/ 1523959 h 3047959"/>
              <a:gd name="connsiteX4" fmla="*/ 3568294 w 3657600"/>
              <a:gd name="connsiteY4" fmla="*/ 1739453 h 3047959"/>
              <a:gd name="connsiteX5" fmla="*/ 2238680 w 3657600"/>
              <a:gd name="connsiteY5" fmla="*/ 3005897 h 3047959"/>
              <a:gd name="connsiteX6" fmla="*/ 2133600 w 3657600"/>
              <a:gd name="connsiteY6" fmla="*/ 3047959 h 3047959"/>
              <a:gd name="connsiteX7" fmla="*/ 2023262 w 3657600"/>
              <a:gd name="connsiteY7" fmla="*/ 3000715 h 3047959"/>
              <a:gd name="connsiteX8" fmla="*/ 2028520 w 3657600"/>
              <a:gd name="connsiteY8" fmla="*/ 2785221 h 3047959"/>
              <a:gd name="connsiteX9" fmla="*/ 3192704 w 3657600"/>
              <a:gd name="connsiteY9" fmla="*/ 1676359 h 3047959"/>
              <a:gd name="connsiteX10" fmla="*/ 152400 w 3657600"/>
              <a:gd name="connsiteY10" fmla="*/ 1676359 h 3047959"/>
              <a:gd name="connsiteX11" fmla="*/ 0 w 3657600"/>
              <a:gd name="connsiteY11" fmla="*/ 1523959 h 3047959"/>
              <a:gd name="connsiteX12" fmla="*/ 152400 w 3657600"/>
              <a:gd name="connsiteY12" fmla="*/ 1371559 h 3047959"/>
              <a:gd name="connsiteX13" fmla="*/ 3197581 w 3657600"/>
              <a:gd name="connsiteY13" fmla="*/ 1371559 h 3047959"/>
              <a:gd name="connsiteX14" fmla="*/ 2028520 w 3657600"/>
              <a:gd name="connsiteY14" fmla="*/ 262773 h 3047959"/>
              <a:gd name="connsiteX15" fmla="*/ 2023262 w 3657600"/>
              <a:gd name="connsiteY15" fmla="*/ 47279 h 3047959"/>
              <a:gd name="connsiteX16" fmla="*/ 2129886 w 3657600"/>
              <a:gd name="connsiteY16" fmla="*/ 45 h 304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57600" h="3047959">
                <a:moveTo>
                  <a:pt x="2129886" y="45"/>
                </a:moveTo>
                <a:cubicBezTo>
                  <a:pt x="2168881" y="-898"/>
                  <a:pt x="2208238" y="13028"/>
                  <a:pt x="2238680" y="42022"/>
                </a:cubicBezTo>
                <a:lnTo>
                  <a:pt x="3565627" y="1305875"/>
                </a:lnTo>
                <a:cubicBezTo>
                  <a:pt x="3625901" y="1365997"/>
                  <a:pt x="3657600" y="1442501"/>
                  <a:pt x="3657600" y="1523959"/>
                </a:cubicBezTo>
                <a:cubicBezTo>
                  <a:pt x="3657600" y="1605417"/>
                  <a:pt x="3625901" y="1681922"/>
                  <a:pt x="3568294" y="1739453"/>
                </a:cubicBezTo>
                <a:lnTo>
                  <a:pt x="2238680" y="3005897"/>
                </a:lnTo>
                <a:cubicBezTo>
                  <a:pt x="2209191" y="3034015"/>
                  <a:pt x="2171395" y="3047959"/>
                  <a:pt x="2133600" y="3047959"/>
                </a:cubicBezTo>
                <a:cubicBezTo>
                  <a:pt x="2093366" y="3047959"/>
                  <a:pt x="2053209" y="3032110"/>
                  <a:pt x="2023262" y="3000715"/>
                </a:cubicBezTo>
                <a:cubicBezTo>
                  <a:pt x="1965198" y="2939755"/>
                  <a:pt x="1967560" y="2843286"/>
                  <a:pt x="2028520" y="2785221"/>
                </a:cubicBezTo>
                <a:lnTo>
                  <a:pt x="3192704" y="1676359"/>
                </a:lnTo>
                <a:lnTo>
                  <a:pt x="152400" y="1676359"/>
                </a:lnTo>
                <a:cubicBezTo>
                  <a:pt x="68275" y="1676359"/>
                  <a:pt x="0" y="1608084"/>
                  <a:pt x="0" y="1523959"/>
                </a:cubicBezTo>
                <a:cubicBezTo>
                  <a:pt x="0" y="1439834"/>
                  <a:pt x="68275" y="1371559"/>
                  <a:pt x="152400" y="1371559"/>
                </a:cubicBezTo>
                <a:lnTo>
                  <a:pt x="3197581" y="1371559"/>
                </a:lnTo>
                <a:lnTo>
                  <a:pt x="2028520" y="262773"/>
                </a:lnTo>
                <a:cubicBezTo>
                  <a:pt x="1967636" y="204709"/>
                  <a:pt x="1965198" y="108239"/>
                  <a:pt x="2023262" y="47279"/>
                </a:cubicBezTo>
                <a:cubicBezTo>
                  <a:pt x="2052257" y="16799"/>
                  <a:pt x="2090890" y="988"/>
                  <a:pt x="2129886" y="45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tIns="0" bIns="0">
            <a:noAutofit/>
          </a:bodyPr>
          <a:lstStyle>
            <a:lvl1pPr marL="0" indent="0">
              <a:buNone/>
              <a:defRPr sz="1100" b="0" i="0">
                <a:solidFill>
                  <a:schemeClr val="tx1"/>
                </a:solidFill>
                <a:latin typeface="Segoe MDL2 Assets" panose="050A0102010101010101" pitchFamily="18" charset="0"/>
              </a:defRPr>
            </a:lvl1pPr>
            <a:lvl2pPr marL="0" indent="0">
              <a:buNone/>
              <a:defRPr sz="1600" b="0" i="0">
                <a:solidFill>
                  <a:schemeClr val="tx1"/>
                </a:solidFill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defRPr sz="1600" b="0" i="0" cap="none">
                <a:solidFill>
                  <a:schemeClr val="tx1"/>
                </a:solidFill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defRPr sz="1600" b="0" i="0" cap="none">
                <a:solidFill>
                  <a:schemeClr val="tx1"/>
                </a:solidFill>
                <a:latin typeface="+mn-lt"/>
              </a:defRPr>
            </a:lvl5pPr>
            <a:lvl6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6pPr>
            <a:lvl7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7pPr>
            <a:lvl8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8pPr>
            <a:lvl9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nl-NL"/>
              <a:t>   </a:t>
            </a:r>
          </a:p>
        </p:txBody>
      </p:sp>
      <p:sp>
        <p:nvSpPr>
          <p:cNvPr id="135" name="Tijdelijke aanduiding voor tekst 134">
            <a:extLst>
              <a:ext uri="{FF2B5EF4-FFF2-40B4-BE49-F238E27FC236}">
                <a16:creationId xmlns:a16="http://schemas.microsoft.com/office/drawing/2014/main" id="{D967F1A1-64C1-4062-9923-5616F432C452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11027342" y="4168693"/>
            <a:ext cx="204657" cy="170545"/>
          </a:xfrm>
          <a:custGeom>
            <a:avLst/>
            <a:gdLst>
              <a:gd name="connsiteX0" fmla="*/ 2129886 w 3657600"/>
              <a:gd name="connsiteY0" fmla="*/ 45 h 3047959"/>
              <a:gd name="connsiteX1" fmla="*/ 2238680 w 3657600"/>
              <a:gd name="connsiteY1" fmla="*/ 42022 h 3047959"/>
              <a:gd name="connsiteX2" fmla="*/ 3565627 w 3657600"/>
              <a:gd name="connsiteY2" fmla="*/ 1305875 h 3047959"/>
              <a:gd name="connsiteX3" fmla="*/ 3657600 w 3657600"/>
              <a:gd name="connsiteY3" fmla="*/ 1523959 h 3047959"/>
              <a:gd name="connsiteX4" fmla="*/ 3568294 w 3657600"/>
              <a:gd name="connsiteY4" fmla="*/ 1739453 h 3047959"/>
              <a:gd name="connsiteX5" fmla="*/ 2238680 w 3657600"/>
              <a:gd name="connsiteY5" fmla="*/ 3005897 h 3047959"/>
              <a:gd name="connsiteX6" fmla="*/ 2133600 w 3657600"/>
              <a:gd name="connsiteY6" fmla="*/ 3047959 h 3047959"/>
              <a:gd name="connsiteX7" fmla="*/ 2023262 w 3657600"/>
              <a:gd name="connsiteY7" fmla="*/ 3000715 h 3047959"/>
              <a:gd name="connsiteX8" fmla="*/ 2028520 w 3657600"/>
              <a:gd name="connsiteY8" fmla="*/ 2785221 h 3047959"/>
              <a:gd name="connsiteX9" fmla="*/ 3192704 w 3657600"/>
              <a:gd name="connsiteY9" fmla="*/ 1676359 h 3047959"/>
              <a:gd name="connsiteX10" fmla="*/ 152400 w 3657600"/>
              <a:gd name="connsiteY10" fmla="*/ 1676359 h 3047959"/>
              <a:gd name="connsiteX11" fmla="*/ 0 w 3657600"/>
              <a:gd name="connsiteY11" fmla="*/ 1523959 h 3047959"/>
              <a:gd name="connsiteX12" fmla="*/ 152400 w 3657600"/>
              <a:gd name="connsiteY12" fmla="*/ 1371559 h 3047959"/>
              <a:gd name="connsiteX13" fmla="*/ 3197581 w 3657600"/>
              <a:gd name="connsiteY13" fmla="*/ 1371559 h 3047959"/>
              <a:gd name="connsiteX14" fmla="*/ 2028520 w 3657600"/>
              <a:gd name="connsiteY14" fmla="*/ 262773 h 3047959"/>
              <a:gd name="connsiteX15" fmla="*/ 2023262 w 3657600"/>
              <a:gd name="connsiteY15" fmla="*/ 47279 h 3047959"/>
              <a:gd name="connsiteX16" fmla="*/ 2129886 w 3657600"/>
              <a:gd name="connsiteY16" fmla="*/ 45 h 304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57600" h="3047959">
                <a:moveTo>
                  <a:pt x="2129886" y="45"/>
                </a:moveTo>
                <a:cubicBezTo>
                  <a:pt x="2168881" y="-898"/>
                  <a:pt x="2208238" y="13028"/>
                  <a:pt x="2238680" y="42022"/>
                </a:cubicBezTo>
                <a:lnTo>
                  <a:pt x="3565627" y="1305875"/>
                </a:lnTo>
                <a:cubicBezTo>
                  <a:pt x="3625901" y="1365997"/>
                  <a:pt x="3657600" y="1442501"/>
                  <a:pt x="3657600" y="1523959"/>
                </a:cubicBezTo>
                <a:cubicBezTo>
                  <a:pt x="3657600" y="1605417"/>
                  <a:pt x="3625901" y="1681922"/>
                  <a:pt x="3568294" y="1739453"/>
                </a:cubicBezTo>
                <a:lnTo>
                  <a:pt x="2238680" y="3005897"/>
                </a:lnTo>
                <a:cubicBezTo>
                  <a:pt x="2209191" y="3034015"/>
                  <a:pt x="2171395" y="3047959"/>
                  <a:pt x="2133600" y="3047959"/>
                </a:cubicBezTo>
                <a:cubicBezTo>
                  <a:pt x="2093366" y="3047959"/>
                  <a:pt x="2053209" y="3032110"/>
                  <a:pt x="2023262" y="3000715"/>
                </a:cubicBezTo>
                <a:cubicBezTo>
                  <a:pt x="1965198" y="2939755"/>
                  <a:pt x="1967560" y="2843286"/>
                  <a:pt x="2028520" y="2785221"/>
                </a:cubicBezTo>
                <a:lnTo>
                  <a:pt x="3192704" y="1676359"/>
                </a:lnTo>
                <a:lnTo>
                  <a:pt x="152400" y="1676359"/>
                </a:lnTo>
                <a:cubicBezTo>
                  <a:pt x="68275" y="1676359"/>
                  <a:pt x="0" y="1608084"/>
                  <a:pt x="0" y="1523959"/>
                </a:cubicBezTo>
                <a:cubicBezTo>
                  <a:pt x="0" y="1439834"/>
                  <a:pt x="68275" y="1371559"/>
                  <a:pt x="152400" y="1371559"/>
                </a:cubicBezTo>
                <a:lnTo>
                  <a:pt x="3197581" y="1371559"/>
                </a:lnTo>
                <a:lnTo>
                  <a:pt x="2028520" y="262773"/>
                </a:lnTo>
                <a:cubicBezTo>
                  <a:pt x="1967636" y="204709"/>
                  <a:pt x="1965198" y="108239"/>
                  <a:pt x="2023262" y="47279"/>
                </a:cubicBezTo>
                <a:cubicBezTo>
                  <a:pt x="2052257" y="16799"/>
                  <a:pt x="2090890" y="988"/>
                  <a:pt x="2129886" y="45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tIns="0" bIns="0">
            <a:noAutofit/>
          </a:bodyPr>
          <a:lstStyle>
            <a:lvl1pPr marL="0" indent="0">
              <a:buNone/>
              <a:defRPr sz="1100" b="0" i="0">
                <a:solidFill>
                  <a:schemeClr val="tx1"/>
                </a:solidFill>
                <a:latin typeface="Segoe MDL2 Assets" panose="050A0102010101010101" pitchFamily="18" charset="0"/>
              </a:defRPr>
            </a:lvl1pPr>
            <a:lvl2pPr marL="0" indent="0">
              <a:buNone/>
              <a:defRPr sz="1600" b="0" i="0">
                <a:solidFill>
                  <a:schemeClr val="tx1"/>
                </a:solidFill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defRPr sz="1600" b="0" i="0" cap="none">
                <a:solidFill>
                  <a:schemeClr val="tx1"/>
                </a:solidFill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defRPr sz="1600" b="0" i="0" cap="none">
                <a:solidFill>
                  <a:schemeClr val="tx1"/>
                </a:solidFill>
                <a:latin typeface="+mn-lt"/>
              </a:defRPr>
            </a:lvl5pPr>
            <a:lvl6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6pPr>
            <a:lvl7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7pPr>
            <a:lvl8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8pPr>
            <a:lvl9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nl-NL"/>
              <a:t>   </a:t>
            </a:r>
          </a:p>
        </p:txBody>
      </p:sp>
      <p:sp>
        <p:nvSpPr>
          <p:cNvPr id="136" name="Tijdelijke aanduiding voor tekst 135">
            <a:extLst>
              <a:ext uri="{FF2B5EF4-FFF2-40B4-BE49-F238E27FC236}">
                <a16:creationId xmlns:a16="http://schemas.microsoft.com/office/drawing/2014/main" id="{4B7563A6-03FA-4E61-9DA7-3D5EF954B8F8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11027342" y="3614154"/>
            <a:ext cx="204657" cy="170545"/>
          </a:xfrm>
          <a:custGeom>
            <a:avLst/>
            <a:gdLst>
              <a:gd name="connsiteX0" fmla="*/ 2129886 w 3657600"/>
              <a:gd name="connsiteY0" fmla="*/ 45 h 3047959"/>
              <a:gd name="connsiteX1" fmla="*/ 2238680 w 3657600"/>
              <a:gd name="connsiteY1" fmla="*/ 42022 h 3047959"/>
              <a:gd name="connsiteX2" fmla="*/ 3565627 w 3657600"/>
              <a:gd name="connsiteY2" fmla="*/ 1305875 h 3047959"/>
              <a:gd name="connsiteX3" fmla="*/ 3657600 w 3657600"/>
              <a:gd name="connsiteY3" fmla="*/ 1523959 h 3047959"/>
              <a:gd name="connsiteX4" fmla="*/ 3568294 w 3657600"/>
              <a:gd name="connsiteY4" fmla="*/ 1739453 h 3047959"/>
              <a:gd name="connsiteX5" fmla="*/ 2238680 w 3657600"/>
              <a:gd name="connsiteY5" fmla="*/ 3005897 h 3047959"/>
              <a:gd name="connsiteX6" fmla="*/ 2133600 w 3657600"/>
              <a:gd name="connsiteY6" fmla="*/ 3047959 h 3047959"/>
              <a:gd name="connsiteX7" fmla="*/ 2023262 w 3657600"/>
              <a:gd name="connsiteY7" fmla="*/ 3000715 h 3047959"/>
              <a:gd name="connsiteX8" fmla="*/ 2028520 w 3657600"/>
              <a:gd name="connsiteY8" fmla="*/ 2785221 h 3047959"/>
              <a:gd name="connsiteX9" fmla="*/ 3192704 w 3657600"/>
              <a:gd name="connsiteY9" fmla="*/ 1676359 h 3047959"/>
              <a:gd name="connsiteX10" fmla="*/ 152400 w 3657600"/>
              <a:gd name="connsiteY10" fmla="*/ 1676359 h 3047959"/>
              <a:gd name="connsiteX11" fmla="*/ 0 w 3657600"/>
              <a:gd name="connsiteY11" fmla="*/ 1523959 h 3047959"/>
              <a:gd name="connsiteX12" fmla="*/ 152400 w 3657600"/>
              <a:gd name="connsiteY12" fmla="*/ 1371559 h 3047959"/>
              <a:gd name="connsiteX13" fmla="*/ 3197581 w 3657600"/>
              <a:gd name="connsiteY13" fmla="*/ 1371559 h 3047959"/>
              <a:gd name="connsiteX14" fmla="*/ 2028520 w 3657600"/>
              <a:gd name="connsiteY14" fmla="*/ 262773 h 3047959"/>
              <a:gd name="connsiteX15" fmla="*/ 2023262 w 3657600"/>
              <a:gd name="connsiteY15" fmla="*/ 47279 h 3047959"/>
              <a:gd name="connsiteX16" fmla="*/ 2129886 w 3657600"/>
              <a:gd name="connsiteY16" fmla="*/ 45 h 304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57600" h="3047959">
                <a:moveTo>
                  <a:pt x="2129886" y="45"/>
                </a:moveTo>
                <a:cubicBezTo>
                  <a:pt x="2168881" y="-898"/>
                  <a:pt x="2208238" y="13028"/>
                  <a:pt x="2238680" y="42022"/>
                </a:cubicBezTo>
                <a:lnTo>
                  <a:pt x="3565627" y="1305875"/>
                </a:lnTo>
                <a:cubicBezTo>
                  <a:pt x="3625901" y="1365997"/>
                  <a:pt x="3657600" y="1442501"/>
                  <a:pt x="3657600" y="1523959"/>
                </a:cubicBezTo>
                <a:cubicBezTo>
                  <a:pt x="3657600" y="1605417"/>
                  <a:pt x="3625901" y="1681922"/>
                  <a:pt x="3568294" y="1739453"/>
                </a:cubicBezTo>
                <a:lnTo>
                  <a:pt x="2238680" y="3005897"/>
                </a:lnTo>
                <a:cubicBezTo>
                  <a:pt x="2209191" y="3034015"/>
                  <a:pt x="2171395" y="3047959"/>
                  <a:pt x="2133600" y="3047959"/>
                </a:cubicBezTo>
                <a:cubicBezTo>
                  <a:pt x="2093366" y="3047959"/>
                  <a:pt x="2053209" y="3032110"/>
                  <a:pt x="2023262" y="3000715"/>
                </a:cubicBezTo>
                <a:cubicBezTo>
                  <a:pt x="1965198" y="2939755"/>
                  <a:pt x="1967560" y="2843286"/>
                  <a:pt x="2028520" y="2785221"/>
                </a:cubicBezTo>
                <a:lnTo>
                  <a:pt x="3192704" y="1676359"/>
                </a:lnTo>
                <a:lnTo>
                  <a:pt x="152400" y="1676359"/>
                </a:lnTo>
                <a:cubicBezTo>
                  <a:pt x="68275" y="1676359"/>
                  <a:pt x="0" y="1608084"/>
                  <a:pt x="0" y="1523959"/>
                </a:cubicBezTo>
                <a:cubicBezTo>
                  <a:pt x="0" y="1439834"/>
                  <a:pt x="68275" y="1371559"/>
                  <a:pt x="152400" y="1371559"/>
                </a:cubicBezTo>
                <a:lnTo>
                  <a:pt x="3197581" y="1371559"/>
                </a:lnTo>
                <a:lnTo>
                  <a:pt x="2028520" y="262773"/>
                </a:lnTo>
                <a:cubicBezTo>
                  <a:pt x="1967636" y="204709"/>
                  <a:pt x="1965198" y="108239"/>
                  <a:pt x="2023262" y="47279"/>
                </a:cubicBezTo>
                <a:cubicBezTo>
                  <a:pt x="2052257" y="16799"/>
                  <a:pt x="2090890" y="988"/>
                  <a:pt x="2129886" y="45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tIns="0" bIns="0">
            <a:noAutofit/>
          </a:bodyPr>
          <a:lstStyle>
            <a:lvl1pPr marL="0" indent="0">
              <a:buNone/>
              <a:defRPr sz="1100" b="0" i="0">
                <a:solidFill>
                  <a:schemeClr val="tx1"/>
                </a:solidFill>
                <a:latin typeface="Segoe MDL2 Assets" panose="050A0102010101010101" pitchFamily="18" charset="0"/>
              </a:defRPr>
            </a:lvl1pPr>
            <a:lvl2pPr marL="0" indent="0">
              <a:buNone/>
              <a:defRPr sz="1600" b="0" i="0">
                <a:solidFill>
                  <a:schemeClr val="tx1"/>
                </a:solidFill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defRPr sz="1600" b="0" i="0" cap="none">
                <a:solidFill>
                  <a:schemeClr val="tx1"/>
                </a:solidFill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defRPr sz="1600" b="0" i="0" cap="none">
                <a:solidFill>
                  <a:schemeClr val="tx1"/>
                </a:solidFill>
                <a:latin typeface="+mn-lt"/>
              </a:defRPr>
            </a:lvl5pPr>
            <a:lvl6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6pPr>
            <a:lvl7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7pPr>
            <a:lvl8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8pPr>
            <a:lvl9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nl-NL"/>
              <a:t>   </a:t>
            </a:r>
          </a:p>
        </p:txBody>
      </p:sp>
      <p:sp>
        <p:nvSpPr>
          <p:cNvPr id="138" name="Tijdelijke aanduiding voor tekst 137">
            <a:extLst>
              <a:ext uri="{FF2B5EF4-FFF2-40B4-BE49-F238E27FC236}">
                <a16:creationId xmlns:a16="http://schemas.microsoft.com/office/drawing/2014/main" id="{986F2F01-A708-4DB4-AEF8-2F66BF2591A5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7652274" y="2311279"/>
            <a:ext cx="3579289" cy="3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139" name="Tijdelijke aanduiding voor tekst 137">
            <a:extLst>
              <a:ext uri="{FF2B5EF4-FFF2-40B4-BE49-F238E27FC236}">
                <a16:creationId xmlns:a16="http://schemas.microsoft.com/office/drawing/2014/main" id="{BDB9DECD-BC3A-41FB-A972-CE96B26432F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7652274" y="2865818"/>
            <a:ext cx="3579289" cy="3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140" name="Tijdelijke aanduiding voor tekst 137">
            <a:extLst>
              <a:ext uri="{FF2B5EF4-FFF2-40B4-BE49-F238E27FC236}">
                <a16:creationId xmlns:a16="http://schemas.microsoft.com/office/drawing/2014/main" id="{6BB15F30-C934-4A86-918F-DAB4974D7CB1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652274" y="3420357"/>
            <a:ext cx="3579289" cy="3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141" name="Tijdelijke aanduiding voor tekst 137">
            <a:extLst>
              <a:ext uri="{FF2B5EF4-FFF2-40B4-BE49-F238E27FC236}">
                <a16:creationId xmlns:a16="http://schemas.microsoft.com/office/drawing/2014/main" id="{83877A86-C315-465A-8F7A-C5E170DDFCF1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7652274" y="3974896"/>
            <a:ext cx="3579289" cy="3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142" name="Tijdelijke aanduiding voor tekst 137">
            <a:extLst>
              <a:ext uri="{FF2B5EF4-FFF2-40B4-BE49-F238E27FC236}">
                <a16:creationId xmlns:a16="http://schemas.microsoft.com/office/drawing/2014/main" id="{3733E656-1569-4590-8497-B2B088DA738B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7652274" y="4529435"/>
            <a:ext cx="3579289" cy="3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143" name="Tijdelijke aanduiding voor tekst 137">
            <a:extLst>
              <a:ext uri="{FF2B5EF4-FFF2-40B4-BE49-F238E27FC236}">
                <a16:creationId xmlns:a16="http://schemas.microsoft.com/office/drawing/2014/main" id="{B925B9EF-8932-41EA-BC9E-1F181CC3E9FE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7652274" y="5083974"/>
            <a:ext cx="3579289" cy="3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144" name="Tijdelijke aanduiding voor tekst 137">
            <a:extLst>
              <a:ext uri="{FF2B5EF4-FFF2-40B4-BE49-F238E27FC236}">
                <a16:creationId xmlns:a16="http://schemas.microsoft.com/office/drawing/2014/main" id="{6BDC3454-F4FA-4A20-9B76-76DBBF81C0D1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7652274" y="5638513"/>
            <a:ext cx="3579289" cy="3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145" name="Tijdelijke aanduiding voor tekst 137">
            <a:extLst>
              <a:ext uri="{FF2B5EF4-FFF2-40B4-BE49-F238E27FC236}">
                <a16:creationId xmlns:a16="http://schemas.microsoft.com/office/drawing/2014/main" id="{92080C97-C53F-4626-B3CD-FD1AA37EAF0E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7652274" y="6189452"/>
            <a:ext cx="3579289" cy="3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848623D-A38F-4AE1-8A22-95CB8B07E231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7652274" y="1099493"/>
            <a:ext cx="3578400" cy="385200"/>
          </a:xfrm>
        </p:spPr>
        <p:txBody>
          <a:bodyPr/>
          <a:lstStyle>
            <a:lvl1pPr marL="0" indent="0">
              <a:buNone/>
              <a:defRPr sz="2400" i="0" cap="all" baseline="0">
                <a:latin typeface="+mn-lt"/>
              </a:defRPr>
            </a:lvl1pPr>
            <a:lvl2pPr marL="0" indent="0">
              <a:buNone/>
              <a:defRPr sz="2400" i="0" cap="all" baseline="0"/>
            </a:lvl2pPr>
            <a:lvl3pPr marL="0" indent="0">
              <a:buFont typeface="Arial" panose="020B0604020202020204" pitchFamily="34" charset="0"/>
              <a:buNone/>
              <a:defRPr sz="2400" i="0" cap="all" baseline="0"/>
            </a:lvl3pPr>
            <a:lvl4pPr marL="0" indent="0">
              <a:buFont typeface="Arial" panose="020B0604020202020204" pitchFamily="34" charset="0"/>
              <a:buNone/>
              <a:defRPr sz="2400" i="0" cap="all" baseline="0"/>
            </a:lvl4pPr>
            <a:lvl5pPr marL="0" indent="0">
              <a:buFont typeface="Arial" panose="020B0604020202020204" pitchFamily="34" charset="0"/>
              <a:buNone/>
              <a:defRPr sz="2400" i="0" cap="all" baseline="0">
                <a:latin typeface="+mn-lt"/>
              </a:defRPr>
            </a:lvl5pPr>
            <a:lvl6pPr marL="0" indent="0">
              <a:buFont typeface="Arial" panose="020B0604020202020204" pitchFamily="34" charset="0"/>
              <a:buNone/>
              <a:defRPr sz="2400" b="0" i="0" cap="all" baseline="0"/>
            </a:lvl6pPr>
            <a:lvl7pPr marL="0" indent="0">
              <a:buFont typeface="Arial" panose="020B0604020202020204" pitchFamily="34" charset="0"/>
              <a:buNone/>
              <a:defRPr sz="2400" i="0" cap="all" baseline="0"/>
            </a:lvl7pPr>
            <a:lvl8pPr marL="0" indent="0">
              <a:buFont typeface="Arial" panose="020B0604020202020204" pitchFamily="34" charset="0"/>
              <a:buNone/>
              <a:defRPr sz="2400" i="0" cap="all" baseline="0"/>
            </a:lvl8pPr>
            <a:lvl9pPr marL="0" indent="0">
              <a:buFont typeface="Arial" panose="020B0604020202020204" pitchFamily="34" charset="0"/>
              <a:buNone/>
              <a:defRPr sz="2400" i="0" cap="all" baseline="0"/>
            </a:lvl9pPr>
          </a:lstStyle>
          <a:p>
            <a:pPr lvl="0"/>
            <a:r>
              <a:rPr lang="nl-NL"/>
              <a:t>menu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7011777-20D5-4D32-A8AC-D547E71679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82656"/>
            <a:ext cx="12193200" cy="266400"/>
          </a:xfrm>
        </p:spPr>
        <p:txBody>
          <a:bodyPr/>
          <a:lstStyle>
            <a:lvl1pPr>
              <a:defRPr sz="1600" cap="none" baseline="0">
                <a:latin typeface="+mj-lt"/>
              </a:defRPr>
            </a:lvl1pPr>
          </a:lstStyle>
          <a:p>
            <a:r>
              <a:rPr lang="nl-NL"/>
              <a:t>Agenda (8x)</a:t>
            </a:r>
          </a:p>
        </p:txBody>
      </p:sp>
    </p:spTree>
    <p:extLst>
      <p:ext uri="{BB962C8B-B14F-4D97-AF65-F5344CB8AC3E}">
        <p14:creationId xmlns:p14="http://schemas.microsoft.com/office/powerpoint/2010/main" val="1654185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4" grpId="0" animBg="1"/>
      <p:bldP spid="16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5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4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4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0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1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2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3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4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5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6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8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0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1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2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3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4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5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(1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9998" y="435582"/>
            <a:ext cx="8543511" cy="233964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Title slide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- INFO">
            <a:extLst>
              <a:ext uri="{FF2B5EF4-FFF2-40B4-BE49-F238E27FC236}">
                <a16:creationId xmlns:a16="http://schemas.microsoft.com/office/drawing/2014/main" id="{49629A98-289B-4B40-AB79-8D66F4C6791F}"/>
              </a:ext>
            </a:extLst>
          </p:cNvPr>
          <p:cNvSpPr txBox="1"/>
          <p:nvPr userDrawn="1"/>
        </p:nvSpPr>
        <p:spPr>
          <a:xfrm>
            <a:off x="0" y="-482656"/>
            <a:ext cx="12192000" cy="2646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0" cap="none" spc="0" baseline="0">
                <a:solidFill>
                  <a:schemeClr val="tx1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Introduction (1x)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7AB9A49-8535-4B86-95DA-01C33FAE92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2288"/>
            <a:ext cx="12192000" cy="23571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B2A051F0-6A28-4448-8174-28B42CBCB590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958850" y="1483783"/>
            <a:ext cx="4935802" cy="4728635"/>
          </a:xfrm>
          <a:pattFill prst="sm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lIns="0" tIns="0" rIns="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Click on the icon</a:t>
            </a:r>
            <a:br>
              <a:rPr lang="nl-NL"/>
            </a:br>
            <a:r>
              <a:rPr lang="nl-NL"/>
              <a:t>to insert an image.</a:t>
            </a:r>
          </a:p>
        </p:txBody>
      </p:sp>
      <p:sp>
        <p:nvSpPr>
          <p:cNvPr id="10" name="Tijdelijke aanduiding voor tekst 8">
            <a:extLst>
              <a:ext uri="{FF2B5EF4-FFF2-40B4-BE49-F238E27FC236}">
                <a16:creationId xmlns:a16="http://schemas.microsoft.com/office/drawing/2014/main" id="{EDE6101D-42F3-4F1C-99ED-19BA377CEE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7347" y="1483785"/>
            <a:ext cx="4935803" cy="4728632"/>
          </a:xfrm>
        </p:spPr>
        <p:txBody>
          <a:bodyPr/>
          <a:lstStyle/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Default </a:t>
            </a:r>
            <a:r>
              <a:rPr lang="nl-NL" err="1"/>
              <a:t>text</a:t>
            </a:r>
            <a:br>
              <a:rPr lang="nl-NL"/>
            </a:br>
            <a:endParaRPr lang="nl-NL"/>
          </a:p>
          <a:p>
            <a:pPr lvl="3"/>
            <a:r>
              <a:rPr lang="nl-NL" err="1"/>
              <a:t>heading</a:t>
            </a:r>
            <a:endParaRPr lang="nl-NL"/>
          </a:p>
          <a:p>
            <a:pPr lvl="4"/>
            <a:r>
              <a:rPr lang="nl-NL"/>
              <a:t>Title</a:t>
            </a:r>
          </a:p>
          <a:p>
            <a:pPr lvl="5"/>
            <a:r>
              <a:rPr lang="nl-NL" err="1"/>
              <a:t>Subheading</a:t>
            </a:r>
            <a:br>
              <a:rPr lang="nl-NL"/>
            </a:br>
            <a:endParaRPr lang="nl-NL"/>
          </a:p>
          <a:p>
            <a:pPr lvl="6"/>
            <a:r>
              <a:rPr lang="nl-NL" err="1"/>
              <a:t>Numerical</a:t>
            </a:r>
            <a:r>
              <a:rPr lang="nl-NL"/>
              <a:t> </a:t>
            </a:r>
            <a:r>
              <a:rPr lang="nl-NL" err="1"/>
              <a:t>bullet</a:t>
            </a:r>
            <a:endParaRPr lang="nl-NL"/>
          </a:p>
          <a:p>
            <a:pPr lvl="7"/>
            <a:r>
              <a:rPr lang="nl-NL" err="1"/>
              <a:t>Alphabetical</a:t>
            </a:r>
            <a:r>
              <a:rPr lang="nl-NL"/>
              <a:t> </a:t>
            </a:r>
            <a:r>
              <a:rPr lang="nl-NL" err="1"/>
              <a:t>bullet</a:t>
            </a:r>
            <a:endParaRPr lang="nl-NL"/>
          </a:p>
          <a:p>
            <a:pPr lvl="7"/>
            <a:endParaRPr lang="nl-NL"/>
          </a:p>
          <a:p>
            <a:pPr lvl="8"/>
            <a:r>
              <a:rPr lang="nl-NL"/>
              <a:t>Source</a:t>
            </a:r>
          </a:p>
          <a:p>
            <a:pPr lvl="8"/>
            <a:endParaRPr lang="nl-NL"/>
          </a:p>
        </p:txBody>
      </p:sp>
      <p:grpSp>
        <p:nvGrpSpPr>
          <p:cNvPr id="8" name="INSTRUCTION">
            <a:extLst>
              <a:ext uri="{FF2B5EF4-FFF2-40B4-BE49-F238E27FC236}">
                <a16:creationId xmlns:a16="http://schemas.microsoft.com/office/drawing/2014/main" id="{7EF0860A-8CFD-4ACC-93B7-DCD2CD0EB276}"/>
              </a:ext>
            </a:extLst>
          </p:cNvPr>
          <p:cNvGrpSpPr/>
          <p:nvPr userDrawn="1"/>
        </p:nvGrpSpPr>
        <p:grpSpPr>
          <a:xfrm>
            <a:off x="12377595" y="0"/>
            <a:ext cx="3693386" cy="5359349"/>
            <a:chOff x="-3786437" y="0"/>
            <a:chExt cx="3693386" cy="5359349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16BBB041-1F19-426F-8EFB-414E8AF06157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8881DC74-1891-4C37-A2D2-D0BA1B420D53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1B53524-6003-479E-8AB2-60E0E22AD83A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AA0B98B0-AE30-4FD3-BDB3-89EA36945293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9BB44E6B-EFA8-4478-BD48-613C460C8CB2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ABB6E7B0-19DB-4D42-A918-21A6CBC599B1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Sub-bullet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6ADC3A4F-424C-48D0-B826-EDA2185129B5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124514B6-4460-45AA-8A03-92627A219FBB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Default text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93950214-3A68-4DC0-AC9C-78A38A92A102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41BE1D2D-091B-4B30-B784-3474C08EFD82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HEADING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5E2A8B8D-D4ED-4DF2-9028-60D41BF91069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38E2D04D-BEA0-4966-BBB2-5A2F7224E42F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TITLE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0A5EFBFC-A6CA-46A8-9197-FFF570E14290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C0D91385-D2E8-4B41-8734-1800C49D0892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BC448C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Numerical bullet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EF2D55A9-D247-4C53-BDB6-5414E494064F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8198938C-DD16-47D2-AC01-C5D1C70CF9DC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Alphabethical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bullet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7DF9BD5D-0868-4070-93A6-AC7A8CE16EA1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FA83C82F-8D9F-4082-8AEA-A8086E2B7D65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Source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29953A04-7B2F-4E0E-A720-B4F1F437BFAD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127A1395-F137-4E0C-A7F1-2E502DEF1C36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Subheading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0A986705-A8D7-4E51-A791-1698017EC6BD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C68EDA55-F1EB-4F52-AF1E-B00FA59D4B47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75" name="Ovaal 74">
                <a:extLst>
                  <a:ext uri="{FF2B5EF4-FFF2-40B4-BE49-F238E27FC236}">
                    <a16:creationId xmlns:a16="http://schemas.microsoft.com/office/drawing/2014/main" id="{7A496E46-3F89-4DC1-96D3-5424CA7AACA1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Graphic 163" descr="Informatie">
                <a:extLst>
                  <a:ext uri="{FF2B5EF4-FFF2-40B4-BE49-F238E27FC236}">
                    <a16:creationId xmlns:a16="http://schemas.microsoft.com/office/drawing/2014/main" id="{ACA8EB01-989F-42F5-943D-FE674D767D71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93042237-5C30-46F4-A2A8-18471C58C659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3FA446DF-C889-4CC3-8D33-8BAA318B4179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FA200E5F-8A34-4C1F-9A4C-0F4FFA1F5A29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7" name="Groep 36">
                <a:extLst>
                  <a:ext uri="{FF2B5EF4-FFF2-40B4-BE49-F238E27FC236}">
                    <a16:creationId xmlns:a16="http://schemas.microsoft.com/office/drawing/2014/main" id="{B6094C56-E38B-4683-8856-9DAAB055E5B8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68" name="Groep 67">
                  <a:extLst>
                    <a:ext uri="{FF2B5EF4-FFF2-40B4-BE49-F238E27FC236}">
                      <a16:creationId xmlns:a16="http://schemas.microsoft.com/office/drawing/2014/main" id="{E49D1AE2-1BDB-4CBD-B27C-D3E3EAC59FB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83F900C3-1D0E-45ED-96AA-E4BBB4B5D8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2AF2467E-6DE8-4323-9050-E0385CCECC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01504D9A-9244-4FEC-8306-B4AEE2733E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CE741D47-FB39-4C2A-99E8-803FB20BB9F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CE3A9E63-0E96-4CC9-83BB-48F38541053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9" name="Pijl: rechts 68">
                  <a:extLst>
                    <a:ext uri="{FF2B5EF4-FFF2-40B4-BE49-F238E27FC236}">
                      <a16:creationId xmlns:a16="http://schemas.microsoft.com/office/drawing/2014/main" id="{AE7EC89A-4474-43EC-BB19-D12929D8D20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8" name="Groep 37">
                <a:extLst>
                  <a:ext uri="{FF2B5EF4-FFF2-40B4-BE49-F238E27FC236}">
                    <a16:creationId xmlns:a16="http://schemas.microsoft.com/office/drawing/2014/main" id="{4432F77E-99DE-4D2A-98E6-C50713FB48E7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1" name="Groep 60">
                  <a:extLst>
                    <a:ext uri="{FF2B5EF4-FFF2-40B4-BE49-F238E27FC236}">
                      <a16:creationId xmlns:a16="http://schemas.microsoft.com/office/drawing/2014/main" id="{AE9107B4-0A59-4BE3-BBED-59F210ACD6E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F019442A-1BDC-48D4-A126-0CB98C9E48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89677AC4-C77D-4153-876C-9270E787D2A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F62DC905-29A1-40B3-B368-5D7C1436A57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790BE4BE-DDD5-4CA8-B8EB-3844260C3BF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FC5FE88A-B21F-4AE3-82C7-20CD1382A9B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2" name="Pijl: rechts 61">
                  <a:extLst>
                    <a:ext uri="{FF2B5EF4-FFF2-40B4-BE49-F238E27FC236}">
                      <a16:creationId xmlns:a16="http://schemas.microsoft.com/office/drawing/2014/main" id="{67833E09-6916-4B3E-BFCD-72A969D0FDD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9" name="Rechte verbindingslijn 38">
                <a:extLst>
                  <a:ext uri="{FF2B5EF4-FFF2-40B4-BE49-F238E27FC236}">
                    <a16:creationId xmlns:a16="http://schemas.microsoft.com/office/drawing/2014/main" id="{7DD5265D-4105-40AC-A8A1-168D8869CB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0" name="Rechte verbindingslijn 39">
                <a:extLst>
                  <a:ext uri="{FF2B5EF4-FFF2-40B4-BE49-F238E27FC236}">
                    <a16:creationId xmlns:a16="http://schemas.microsoft.com/office/drawing/2014/main" id="{A3A54479-33FA-4F29-B6B4-7515B1456C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32CAB346-BD4F-45E3-806D-43AC4B96FC01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88A6E2FF-B270-4CF4-89B7-7472A051575C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7D95A6A-88FB-4E96-8332-939228BD8A26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3" name="Rechthoek 52">
                  <a:extLst>
                    <a:ext uri="{FF2B5EF4-FFF2-40B4-BE49-F238E27FC236}">
                      <a16:creationId xmlns:a16="http://schemas.microsoft.com/office/drawing/2014/main" id="{EF2A87A1-B876-4984-A856-FFF9D486A3CB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4" name="Groep 53">
                  <a:extLst>
                    <a:ext uri="{FF2B5EF4-FFF2-40B4-BE49-F238E27FC236}">
                      <a16:creationId xmlns:a16="http://schemas.microsoft.com/office/drawing/2014/main" id="{842DD801-3FA7-40F5-8FDF-F89BE4CD362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20E27F4A-E420-4863-9B05-2A1184F5C4B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6837AC94-E74A-4EE5-AAC7-8FC93AE22A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2D004015-7484-4170-A345-910E6BDA57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CA50681A-0030-4980-956F-94D020D5BEF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03D73187-BE46-4E42-8CC8-CF0CCBBA1F9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5" name="Pijl: rechts 54">
                  <a:extLst>
                    <a:ext uri="{FF2B5EF4-FFF2-40B4-BE49-F238E27FC236}">
                      <a16:creationId xmlns:a16="http://schemas.microsoft.com/office/drawing/2014/main" id="{7DA10F8E-D3F8-4686-A97C-79D0975AAB4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D3A6B70-8741-4051-B2C7-963A0E284372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A7C8FD70-F48D-4567-9186-AABA617320B6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6" name="Groep 45">
                  <a:extLst>
                    <a:ext uri="{FF2B5EF4-FFF2-40B4-BE49-F238E27FC236}">
                      <a16:creationId xmlns:a16="http://schemas.microsoft.com/office/drawing/2014/main" id="{1CF0ED9E-2CC4-4565-ACF9-0FD4E4CEAC6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48" name="Rechte verbindingslijn 47">
                    <a:extLst>
                      <a:ext uri="{FF2B5EF4-FFF2-40B4-BE49-F238E27FC236}">
                        <a16:creationId xmlns:a16="http://schemas.microsoft.com/office/drawing/2014/main" id="{AB4C45B2-DDB6-47C5-92BF-B109CE20104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" name="Rechte verbindingslijn 48">
                    <a:extLst>
                      <a:ext uri="{FF2B5EF4-FFF2-40B4-BE49-F238E27FC236}">
                        <a16:creationId xmlns:a16="http://schemas.microsoft.com/office/drawing/2014/main" id="{0DD2CF3D-5B64-4E52-BC96-669DD08A14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" name="Rechte verbindingslijn 49">
                    <a:extLst>
                      <a:ext uri="{FF2B5EF4-FFF2-40B4-BE49-F238E27FC236}">
                        <a16:creationId xmlns:a16="http://schemas.microsoft.com/office/drawing/2014/main" id="{F1D390B0-68C8-4114-91C0-C422520186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" name="Rechte verbindingslijn 50">
                    <a:extLst>
                      <a:ext uri="{FF2B5EF4-FFF2-40B4-BE49-F238E27FC236}">
                        <a16:creationId xmlns:a16="http://schemas.microsoft.com/office/drawing/2014/main" id="{C2848430-5D63-4444-B672-8C55FF1E73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2" name="Rechte verbindingslijn 51">
                    <a:extLst>
                      <a:ext uri="{FF2B5EF4-FFF2-40B4-BE49-F238E27FC236}">
                        <a16:creationId xmlns:a16="http://schemas.microsoft.com/office/drawing/2014/main" id="{E05540EC-F0C7-482B-A22E-FB19D9B6EBA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7" name="Pijl: rechts 46">
                  <a:extLst>
                    <a:ext uri="{FF2B5EF4-FFF2-40B4-BE49-F238E27FC236}">
                      <a16:creationId xmlns:a16="http://schemas.microsoft.com/office/drawing/2014/main" id="{7B56B48D-03D4-45D8-A4A2-D1F5A509162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42" name="INSTRUCTION">
            <a:extLst>
              <a:ext uri="{FF2B5EF4-FFF2-40B4-BE49-F238E27FC236}">
                <a16:creationId xmlns:a16="http://schemas.microsoft.com/office/drawing/2014/main" id="{995517FE-F2E0-480D-B710-60BAC74EDDC5}"/>
              </a:ext>
            </a:extLst>
          </p:cNvPr>
          <p:cNvGrpSpPr/>
          <p:nvPr userDrawn="1"/>
        </p:nvGrpSpPr>
        <p:grpSpPr>
          <a:xfrm>
            <a:off x="-3786437" y="1"/>
            <a:ext cx="3693386" cy="5084661"/>
            <a:chOff x="-3786437" y="1"/>
            <a:chExt cx="3693386" cy="5084661"/>
          </a:xfrm>
        </p:grpSpPr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45375312-257C-4B72-A560-9E9B46615B56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436929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03B0274F-8CC5-491B-8AF6-9095BB77A693}"/>
                </a:ext>
              </a:extLst>
            </p:cNvPr>
            <p:cNvSpPr/>
            <p:nvPr userDrawn="1"/>
          </p:nvSpPr>
          <p:spPr>
            <a:xfrm>
              <a:off x="-3786437" y="425666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6A82B1CF-E238-4B6D-9075-A2961981FE4A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113363D1-D85D-478B-9016-01F54181A885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image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47" name="Groep 146">
              <a:extLst>
                <a:ext uri="{FF2B5EF4-FFF2-40B4-BE49-F238E27FC236}">
                  <a16:creationId xmlns:a16="http://schemas.microsoft.com/office/drawing/2014/main" id="{4ACECC59-B573-422D-B1CC-2F2DFF6BF480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176" name="Rechthoek 175">
                <a:extLst>
                  <a:ext uri="{FF2B5EF4-FFF2-40B4-BE49-F238E27FC236}">
                    <a16:creationId xmlns:a16="http://schemas.microsoft.com/office/drawing/2014/main" id="{C46F8E93-7236-4A34-88EB-B39C70434941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7" name="Ovaal 176">
                <a:extLst>
                  <a:ext uri="{FF2B5EF4-FFF2-40B4-BE49-F238E27FC236}">
                    <a16:creationId xmlns:a16="http://schemas.microsoft.com/office/drawing/2014/main" id="{357602F4-4214-439E-86E3-7AF8774EC19A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8" name="Vrije vorm: vorm 177">
                <a:extLst>
                  <a:ext uri="{FF2B5EF4-FFF2-40B4-BE49-F238E27FC236}">
                    <a16:creationId xmlns:a16="http://schemas.microsoft.com/office/drawing/2014/main" id="{B7A97C49-FC87-496C-B2D0-750B722C3EC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9" name="Rechthoek: afgeronde hoeken 178">
                <a:extLst>
                  <a:ext uri="{FF2B5EF4-FFF2-40B4-BE49-F238E27FC236}">
                    <a16:creationId xmlns:a16="http://schemas.microsoft.com/office/drawing/2014/main" id="{FEF790F5-7496-4DE9-87D9-9C7FF04EACEC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80" name="Rechte verbindingslijn 179">
                <a:extLst>
                  <a:ext uri="{FF2B5EF4-FFF2-40B4-BE49-F238E27FC236}">
                    <a16:creationId xmlns:a16="http://schemas.microsoft.com/office/drawing/2014/main" id="{C8171756-031D-4034-96E6-37CA2EE5C51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1" name="Rechte verbindingslijn 180">
                <a:extLst>
                  <a:ext uri="{FF2B5EF4-FFF2-40B4-BE49-F238E27FC236}">
                    <a16:creationId xmlns:a16="http://schemas.microsoft.com/office/drawing/2014/main" id="{7DF8636C-9E2B-4EC9-B723-D2A9A7F2966B}"/>
                  </a:ext>
                </a:extLst>
              </p:cNvPr>
              <p:cNvCxnSpPr>
                <a:cxnSpLocks/>
                <a:stCxn id="179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608814CF-BBAE-4F6D-AD82-F6F91DCEAAC3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683DC0E0-672D-4051-A607-7268009456DD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image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50" name="Groep 149">
              <a:extLst>
                <a:ext uri="{FF2B5EF4-FFF2-40B4-BE49-F238E27FC236}">
                  <a16:creationId xmlns:a16="http://schemas.microsoft.com/office/drawing/2014/main" id="{7B5BFB2C-EDF7-4D1A-AA6A-C0E4B9C267C3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73" name="Rechthoek 172">
                <a:extLst>
                  <a:ext uri="{FF2B5EF4-FFF2-40B4-BE49-F238E27FC236}">
                    <a16:creationId xmlns:a16="http://schemas.microsoft.com/office/drawing/2014/main" id="{4CB68D15-4570-4C31-A71C-2B10C5A73D5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1D82AFB6-5CC3-43FB-9655-696792F52AF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5" name="Gelijkbenige driehoek 174">
                <a:extLst>
                  <a:ext uri="{FF2B5EF4-FFF2-40B4-BE49-F238E27FC236}">
                    <a16:creationId xmlns:a16="http://schemas.microsoft.com/office/drawing/2014/main" id="{EEC17C17-1F70-43DE-8FC5-745D20EE48C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51" name="Ovaal 150">
              <a:extLst>
                <a:ext uri="{FF2B5EF4-FFF2-40B4-BE49-F238E27FC236}">
                  <a16:creationId xmlns:a16="http://schemas.microsoft.com/office/drawing/2014/main" id="{8A0AE998-A6C8-437A-953C-E97FD7B4A0A7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F8383CBB-C28E-4FF2-9499-0C4BBEABC79A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79034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grpSp>
          <p:nvGrpSpPr>
            <p:cNvPr id="153" name="Groep 152">
              <a:extLst>
                <a:ext uri="{FF2B5EF4-FFF2-40B4-BE49-F238E27FC236}">
                  <a16:creationId xmlns:a16="http://schemas.microsoft.com/office/drawing/2014/main" id="{AEAD0601-380E-4256-B240-76C86EAF8D3C}"/>
                </a:ext>
              </a:extLst>
            </p:cNvPr>
            <p:cNvGrpSpPr/>
            <p:nvPr userDrawn="1"/>
          </p:nvGrpSpPr>
          <p:grpSpPr>
            <a:xfrm>
              <a:off x="-3441613" y="3457758"/>
              <a:ext cx="622283" cy="612920"/>
              <a:chOff x="12617641" y="3403239"/>
              <a:chExt cx="752963" cy="741634"/>
            </a:xfrm>
          </p:grpSpPr>
          <p:grpSp>
            <p:nvGrpSpPr>
              <p:cNvPr id="157" name="Groep 156">
                <a:extLst>
                  <a:ext uri="{FF2B5EF4-FFF2-40B4-BE49-F238E27FC236}">
                    <a16:creationId xmlns:a16="http://schemas.microsoft.com/office/drawing/2014/main" id="{18A3F9FE-E8FF-4628-A50B-B3A75D6C4E4B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60" name="Groep 159">
                  <a:extLst>
                    <a:ext uri="{FF2B5EF4-FFF2-40B4-BE49-F238E27FC236}">
                      <a16:creationId xmlns:a16="http://schemas.microsoft.com/office/drawing/2014/main" id="{DA610BE2-1760-4524-8440-A1925A86AC7C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67" name="Groep 166">
                    <a:extLst>
                      <a:ext uri="{FF2B5EF4-FFF2-40B4-BE49-F238E27FC236}">
                        <a16:creationId xmlns:a16="http://schemas.microsoft.com/office/drawing/2014/main" id="{26764C8F-D2EB-4B0F-941C-DD759ED4A43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70" name="Rechthoek 169">
                      <a:extLst>
                        <a:ext uri="{FF2B5EF4-FFF2-40B4-BE49-F238E27FC236}">
                          <a16:creationId xmlns:a16="http://schemas.microsoft.com/office/drawing/2014/main" id="{7DD4569B-E350-4F71-B1F7-CE780CFA67B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1" name="Rechthoek 170">
                      <a:extLst>
                        <a:ext uri="{FF2B5EF4-FFF2-40B4-BE49-F238E27FC236}">
                          <a16:creationId xmlns:a16="http://schemas.microsoft.com/office/drawing/2014/main" id="{B5D7C1C2-F877-4550-BAEE-4C005356D6A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2" name="Ovaal 171">
                      <a:extLst>
                        <a:ext uri="{FF2B5EF4-FFF2-40B4-BE49-F238E27FC236}">
                          <a16:creationId xmlns:a16="http://schemas.microsoft.com/office/drawing/2014/main" id="{63412B66-8878-4673-849F-F520E4B57A3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68" name="Afbeelding 167">
                    <a:extLst>
                      <a:ext uri="{FF2B5EF4-FFF2-40B4-BE49-F238E27FC236}">
                        <a16:creationId xmlns:a16="http://schemas.microsoft.com/office/drawing/2014/main" id="{D3E81DF1-228F-4788-B70D-4E139002AC7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69" name="Afbeelding 168">
                    <a:extLst>
                      <a:ext uri="{FF2B5EF4-FFF2-40B4-BE49-F238E27FC236}">
                        <a16:creationId xmlns:a16="http://schemas.microsoft.com/office/drawing/2014/main" id="{90909D97-8A66-41A0-8399-842B64D8D91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1" name="Groep 160">
                  <a:extLst>
                    <a:ext uri="{FF2B5EF4-FFF2-40B4-BE49-F238E27FC236}">
                      <a16:creationId xmlns:a16="http://schemas.microsoft.com/office/drawing/2014/main" id="{6E297096-8A7C-4821-B3A0-36CC1DE58ACE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5" name="Rechthoek 164">
                    <a:extLst>
                      <a:ext uri="{FF2B5EF4-FFF2-40B4-BE49-F238E27FC236}">
                        <a16:creationId xmlns:a16="http://schemas.microsoft.com/office/drawing/2014/main" id="{FA44DCE9-F23C-4869-A34A-8F7E66EDF21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6" name="Rechthoek 165">
                    <a:extLst>
                      <a:ext uri="{FF2B5EF4-FFF2-40B4-BE49-F238E27FC236}">
                        <a16:creationId xmlns:a16="http://schemas.microsoft.com/office/drawing/2014/main" id="{64A402A6-ADDF-44E6-A374-07A91305750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62" name="Groep 161">
                  <a:extLst>
                    <a:ext uri="{FF2B5EF4-FFF2-40B4-BE49-F238E27FC236}">
                      <a16:creationId xmlns:a16="http://schemas.microsoft.com/office/drawing/2014/main" id="{40DFF0EF-41BC-497A-AB33-E0B99C22CD9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3" name="Rechthoek 162">
                    <a:extLst>
                      <a:ext uri="{FF2B5EF4-FFF2-40B4-BE49-F238E27FC236}">
                        <a16:creationId xmlns:a16="http://schemas.microsoft.com/office/drawing/2014/main" id="{187F8377-8AC3-4641-9BCA-96C910430AE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4" name="Rechthoek 163">
                    <a:extLst>
                      <a:ext uri="{FF2B5EF4-FFF2-40B4-BE49-F238E27FC236}">
                        <a16:creationId xmlns:a16="http://schemas.microsoft.com/office/drawing/2014/main" id="{A6B347D4-286F-43A6-B584-235850BBF46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58" name="Rechthoek 157">
                <a:extLst>
                  <a:ext uri="{FF2B5EF4-FFF2-40B4-BE49-F238E27FC236}">
                    <a16:creationId xmlns:a16="http://schemas.microsoft.com/office/drawing/2014/main" id="{152A211A-BEF4-47BE-8F9F-766DAACD3224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159" name="Gelijkbenige driehoek 158">
                <a:extLst>
                  <a:ext uri="{FF2B5EF4-FFF2-40B4-BE49-F238E27FC236}">
                    <a16:creationId xmlns:a16="http://schemas.microsoft.com/office/drawing/2014/main" id="{B71E68EC-62E6-4F8D-A03C-C0405608BA75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4" name="ICOON_info">
              <a:extLst>
                <a:ext uri="{FF2B5EF4-FFF2-40B4-BE49-F238E27FC236}">
                  <a16:creationId xmlns:a16="http://schemas.microsoft.com/office/drawing/2014/main" id="{7D352A11-1FEB-4B0E-B908-DB7ECAAF19BB}"/>
                </a:ext>
              </a:extLst>
            </p:cNvPr>
            <p:cNvGrpSpPr/>
            <p:nvPr userDrawn="1"/>
          </p:nvGrpSpPr>
          <p:grpSpPr>
            <a:xfrm>
              <a:off x="-376736" y="4085613"/>
              <a:ext cx="283685" cy="283685"/>
              <a:chOff x="-510741" y="5913713"/>
              <a:chExt cx="267555" cy="267555"/>
            </a:xfrm>
          </p:grpSpPr>
          <p:sp>
            <p:nvSpPr>
              <p:cNvPr id="155" name="Ovaal 154">
                <a:extLst>
                  <a:ext uri="{FF2B5EF4-FFF2-40B4-BE49-F238E27FC236}">
                    <a16:creationId xmlns:a16="http://schemas.microsoft.com/office/drawing/2014/main" id="{4C2EA87A-38D4-4C73-B550-5FF2ECCC451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6" name="Graphic 163" descr="Informatie">
                <a:extLst>
                  <a:ext uri="{FF2B5EF4-FFF2-40B4-BE49-F238E27FC236}">
                    <a16:creationId xmlns:a16="http://schemas.microsoft.com/office/drawing/2014/main" id="{8FA884AF-90D4-4629-98DF-7EEEA7D810C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073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(2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9998" y="435582"/>
            <a:ext cx="8543511" cy="233964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Title slide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- INFO">
            <a:extLst>
              <a:ext uri="{FF2B5EF4-FFF2-40B4-BE49-F238E27FC236}">
                <a16:creationId xmlns:a16="http://schemas.microsoft.com/office/drawing/2014/main" id="{49629A98-289B-4B40-AB79-8D66F4C6791F}"/>
              </a:ext>
            </a:extLst>
          </p:cNvPr>
          <p:cNvSpPr txBox="1"/>
          <p:nvPr userDrawn="1"/>
        </p:nvSpPr>
        <p:spPr>
          <a:xfrm>
            <a:off x="0" y="-482656"/>
            <a:ext cx="12192000" cy="2646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600" b="0" cap="none" spc="0" baseline="0">
                <a:solidFill>
                  <a:schemeClr val="tx1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Introduction (2x)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7AB9A49-8535-4B86-95DA-01C33FAE92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2288"/>
            <a:ext cx="12192000" cy="23571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8" name="Tijdelijke aanduiding voor afbeelding 8">
            <a:extLst>
              <a:ext uri="{FF2B5EF4-FFF2-40B4-BE49-F238E27FC236}">
                <a16:creationId xmlns:a16="http://schemas.microsoft.com/office/drawing/2014/main" id="{37E4172F-698C-45DF-8989-10EEFB6CA3A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9998" y="1483783"/>
            <a:ext cx="4946400" cy="4090337"/>
          </a:xfrm>
          <a:prstGeom prst="rect">
            <a:avLst/>
          </a:prstGeom>
          <a:pattFill prst="sm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wrap="square" tIns="0" rIns="0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 </a:t>
            </a:r>
            <a:r>
              <a:rPr lang="en-US"/>
              <a:t>Click on the icon</a:t>
            </a:r>
            <a:br>
              <a:rPr lang="en-US"/>
            </a:br>
            <a:r>
              <a:rPr lang="en-US"/>
              <a:t>to insert an image.</a:t>
            </a:r>
          </a:p>
        </p:txBody>
      </p:sp>
      <p:sp>
        <p:nvSpPr>
          <p:cNvPr id="13" name="Tijdelijke aanduiding voor afbeelding 8">
            <a:extLst>
              <a:ext uri="{FF2B5EF4-FFF2-40B4-BE49-F238E27FC236}">
                <a16:creationId xmlns:a16="http://schemas.microsoft.com/office/drawing/2014/main" id="{9F08EA90-557E-4F30-8E65-F9CB07851D6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86750" y="1483784"/>
            <a:ext cx="4946400" cy="4089600"/>
          </a:xfrm>
          <a:prstGeom prst="rect">
            <a:avLst/>
          </a:prstGeom>
          <a:pattFill prst="sm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wrap="square" tIns="0" rIns="0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on the icon</a:t>
            </a:r>
            <a:br>
              <a:rPr lang="en-US"/>
            </a:br>
            <a:r>
              <a:rPr lang="en-US"/>
              <a:t>to insert an image.</a:t>
            </a:r>
            <a:r>
              <a:rPr lang="nl-NL"/>
              <a:t> </a:t>
            </a:r>
          </a:p>
        </p:txBody>
      </p:sp>
      <p:sp>
        <p:nvSpPr>
          <p:cNvPr id="18" name="tekst">
            <a:extLst>
              <a:ext uri="{FF2B5EF4-FFF2-40B4-BE49-F238E27FC236}">
                <a16:creationId xmlns:a16="http://schemas.microsoft.com/office/drawing/2014/main" id="{7A2D18CD-56BC-442E-9E67-1F59A913335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9906" y="5723962"/>
            <a:ext cx="4946400" cy="490617"/>
          </a:xfrm>
        </p:spPr>
        <p:txBody>
          <a:bodyPr anchor="b" anchorCtr="0"/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800" b="1"/>
            </a:lvl1pPr>
            <a:lvl2pPr marL="0" indent="0" algn="ctr">
              <a:lnSpc>
                <a:spcPts val="1600"/>
              </a:lnSpc>
              <a:spcBef>
                <a:spcPts val="0"/>
              </a:spcBef>
              <a:buNone/>
              <a:defRPr sz="1400"/>
            </a:lvl2pPr>
            <a:lvl3pPr>
              <a:defRPr sz="1867" b="1"/>
            </a:lvl3pPr>
            <a:lvl4pPr>
              <a:defRPr sz="1600" b="0"/>
            </a:lvl4pPr>
            <a:lvl5pPr>
              <a:defRPr sz="1867" b="1"/>
            </a:lvl5pPr>
            <a:lvl6pPr>
              <a:defRPr sz="1600" b="0"/>
            </a:lvl6pPr>
            <a:lvl7pPr marL="0" indent="0">
              <a:buNone/>
              <a:defRPr b="1"/>
            </a:lvl7pPr>
            <a:lvl8pPr marL="0" indent="0">
              <a:buNone/>
              <a:defRPr sz="1600"/>
            </a:lvl8pPr>
            <a:lvl9pPr>
              <a:defRPr sz="1867" b="1" i="0"/>
            </a:lvl9pPr>
          </a:lstStyle>
          <a:p>
            <a:r>
              <a:rPr lang="nl-NL" sz="1867"/>
              <a:t>Name + </a:t>
            </a:r>
            <a:r>
              <a:rPr lang="nl-NL" sz="1867" err="1"/>
              <a:t>Lastname</a:t>
            </a:r>
            <a:endParaRPr lang="nl-NL" sz="1867"/>
          </a:p>
          <a:p>
            <a:pPr lvl="1"/>
            <a:r>
              <a:rPr lang="nl-NL"/>
              <a:t>Job </a:t>
            </a:r>
            <a:r>
              <a:rPr lang="nl-NL" err="1"/>
              <a:t>function</a:t>
            </a:r>
            <a:endParaRPr lang="nl-NL"/>
          </a:p>
        </p:txBody>
      </p:sp>
      <p:sp>
        <p:nvSpPr>
          <p:cNvPr id="22" name="tekst">
            <a:extLst>
              <a:ext uri="{FF2B5EF4-FFF2-40B4-BE49-F238E27FC236}">
                <a16:creationId xmlns:a16="http://schemas.microsoft.com/office/drawing/2014/main" id="{FE43B75D-D24C-4ED9-9E03-999982EA0E2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86750" y="5723962"/>
            <a:ext cx="4946400" cy="490617"/>
          </a:xfrm>
        </p:spPr>
        <p:txBody>
          <a:bodyPr anchor="b" anchorCtr="0"/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800" b="1"/>
            </a:lvl1pPr>
            <a:lvl2pPr marL="0" indent="0" algn="ctr">
              <a:lnSpc>
                <a:spcPts val="1600"/>
              </a:lnSpc>
              <a:spcBef>
                <a:spcPts val="0"/>
              </a:spcBef>
              <a:buNone/>
              <a:defRPr sz="1400"/>
            </a:lvl2pPr>
            <a:lvl3pPr>
              <a:defRPr sz="1867" b="1"/>
            </a:lvl3pPr>
            <a:lvl4pPr>
              <a:defRPr sz="1600" b="0"/>
            </a:lvl4pPr>
            <a:lvl5pPr>
              <a:defRPr sz="1867" b="1"/>
            </a:lvl5pPr>
            <a:lvl6pPr>
              <a:defRPr sz="1600" b="0"/>
            </a:lvl6pPr>
            <a:lvl7pPr marL="0" indent="0">
              <a:buNone/>
              <a:defRPr b="1"/>
            </a:lvl7pPr>
            <a:lvl8pPr marL="0" indent="0">
              <a:buNone/>
              <a:defRPr sz="1600"/>
            </a:lvl8pPr>
            <a:lvl9pPr>
              <a:defRPr sz="1867" b="1" i="0"/>
            </a:lvl9pPr>
          </a:lstStyle>
          <a:p>
            <a:r>
              <a:rPr lang="nl-NL" sz="1867"/>
              <a:t>Name + </a:t>
            </a:r>
            <a:r>
              <a:rPr lang="nl-NL" sz="1867" err="1"/>
              <a:t>Lastname</a:t>
            </a:r>
            <a:endParaRPr lang="nl-NL" sz="1867"/>
          </a:p>
          <a:p>
            <a:pPr lvl="1"/>
            <a:r>
              <a:rPr lang="nl-NL"/>
              <a:t>Job </a:t>
            </a:r>
            <a:r>
              <a:rPr lang="nl-NL" err="1"/>
              <a:t>function</a:t>
            </a:r>
            <a:endParaRPr lang="nl-NL"/>
          </a:p>
        </p:txBody>
      </p:sp>
      <p:grpSp>
        <p:nvGrpSpPr>
          <p:cNvPr id="10" name="INSTRUCTION">
            <a:extLst>
              <a:ext uri="{FF2B5EF4-FFF2-40B4-BE49-F238E27FC236}">
                <a16:creationId xmlns:a16="http://schemas.microsoft.com/office/drawing/2014/main" id="{993EDA7E-B125-42A7-8E79-7FEE0461EC4F}"/>
              </a:ext>
            </a:extLst>
          </p:cNvPr>
          <p:cNvGrpSpPr/>
          <p:nvPr userDrawn="1"/>
        </p:nvGrpSpPr>
        <p:grpSpPr>
          <a:xfrm>
            <a:off x="-3786437" y="1"/>
            <a:ext cx="3693386" cy="5084661"/>
            <a:chOff x="-3786437" y="1"/>
            <a:chExt cx="3693386" cy="5084661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3C8AD72E-85FA-4EEB-A075-36977678828B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436929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F15DBC65-57C1-4D7B-A560-B2E37EC158A9}"/>
                </a:ext>
              </a:extLst>
            </p:cNvPr>
            <p:cNvSpPr/>
            <p:nvPr userDrawn="1"/>
          </p:nvSpPr>
          <p:spPr>
            <a:xfrm>
              <a:off x="-3786437" y="425666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0BCC008E-A646-483E-92FA-7D2459133A34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47B34935-54B8-4213-984E-0988E690D954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image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7515FE45-58BE-4B24-B075-36C7912E6405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60774DE8-31C8-4FA3-873D-D17F9D97917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Ovaal 48">
                <a:extLst>
                  <a:ext uri="{FF2B5EF4-FFF2-40B4-BE49-F238E27FC236}">
                    <a16:creationId xmlns:a16="http://schemas.microsoft.com/office/drawing/2014/main" id="{C3F61ADC-9E21-40F7-B282-4483EF3239DF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Vrije vorm: vorm 49">
                <a:extLst>
                  <a:ext uri="{FF2B5EF4-FFF2-40B4-BE49-F238E27FC236}">
                    <a16:creationId xmlns:a16="http://schemas.microsoft.com/office/drawing/2014/main" id="{7B251E4D-482D-4ED4-B969-8E5DCDB5111C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Rechthoek: afgeronde hoeken 50">
                <a:extLst>
                  <a:ext uri="{FF2B5EF4-FFF2-40B4-BE49-F238E27FC236}">
                    <a16:creationId xmlns:a16="http://schemas.microsoft.com/office/drawing/2014/main" id="{B5943C26-D906-4D1C-9460-5625B603F401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2" name="Rechte verbindingslijn 51">
                <a:extLst>
                  <a:ext uri="{FF2B5EF4-FFF2-40B4-BE49-F238E27FC236}">
                    <a16:creationId xmlns:a16="http://schemas.microsoft.com/office/drawing/2014/main" id="{154AB3E1-C604-4E13-88DE-2D3F4A2142D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3" name="Rechte verbindingslijn 52">
                <a:extLst>
                  <a:ext uri="{FF2B5EF4-FFF2-40B4-BE49-F238E27FC236}">
                    <a16:creationId xmlns:a16="http://schemas.microsoft.com/office/drawing/2014/main" id="{DAA1DBEE-5DDF-4050-ABC8-B062D1308BBD}"/>
                  </a:ext>
                </a:extLst>
              </p:cNvPr>
              <p:cNvCxnSpPr>
                <a:cxnSpLocks/>
                <a:stCxn id="51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9DE5436C-DCC4-4DEA-B1FB-C2618DF6048A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B9F82A18-C980-495F-970F-7D1730F93D3B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image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CB202D78-2EC3-464A-85A9-282BD59B53A9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45" name="Rechthoek 44">
                <a:extLst>
                  <a:ext uri="{FF2B5EF4-FFF2-40B4-BE49-F238E27FC236}">
                    <a16:creationId xmlns:a16="http://schemas.microsoft.com/office/drawing/2014/main" id="{F6520091-4711-4E08-B524-D3AF4FD5FA3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0270B970-168D-4BB7-B434-45D3DDB80CC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7" name="Gelijkbenige driehoek 46">
                <a:extLst>
                  <a:ext uri="{FF2B5EF4-FFF2-40B4-BE49-F238E27FC236}">
                    <a16:creationId xmlns:a16="http://schemas.microsoft.com/office/drawing/2014/main" id="{14A94028-1683-4F55-806C-97BE2872A58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D7C83F4C-84E3-44D1-8C4D-4EBE8464C9C5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086072CB-5924-4C9C-AAA9-2885B6C1B7B7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79034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5803DC3C-19C0-4429-8882-8631BB3D1074}"/>
                </a:ext>
              </a:extLst>
            </p:cNvPr>
            <p:cNvGrpSpPr/>
            <p:nvPr userDrawn="1"/>
          </p:nvGrpSpPr>
          <p:grpSpPr>
            <a:xfrm>
              <a:off x="-3441613" y="3457758"/>
              <a:ext cx="622283" cy="612920"/>
              <a:chOff x="12617641" y="3403239"/>
              <a:chExt cx="752963" cy="741634"/>
            </a:xfrm>
          </p:grpSpPr>
          <p:grpSp>
            <p:nvGrpSpPr>
              <p:cNvPr id="29" name="Groep 28">
                <a:extLst>
                  <a:ext uri="{FF2B5EF4-FFF2-40B4-BE49-F238E27FC236}">
                    <a16:creationId xmlns:a16="http://schemas.microsoft.com/office/drawing/2014/main" id="{F9C1C8BA-D16F-44FF-ABDD-3C13227245A2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2" name="Groep 31">
                  <a:extLst>
                    <a:ext uri="{FF2B5EF4-FFF2-40B4-BE49-F238E27FC236}">
                      <a16:creationId xmlns:a16="http://schemas.microsoft.com/office/drawing/2014/main" id="{B357876F-6998-4069-B53D-B811DA360CFD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9" name="Groep 38">
                    <a:extLst>
                      <a:ext uri="{FF2B5EF4-FFF2-40B4-BE49-F238E27FC236}">
                        <a16:creationId xmlns:a16="http://schemas.microsoft.com/office/drawing/2014/main" id="{B842C9D4-818B-4818-ACDE-AD980333E7A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2" name="Rechthoek 41">
                      <a:extLst>
                        <a:ext uri="{FF2B5EF4-FFF2-40B4-BE49-F238E27FC236}">
                          <a16:creationId xmlns:a16="http://schemas.microsoft.com/office/drawing/2014/main" id="{FB54F6F5-3608-4C9D-B9A6-22B94E506C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3" name="Rechthoek 42">
                      <a:extLst>
                        <a:ext uri="{FF2B5EF4-FFF2-40B4-BE49-F238E27FC236}">
                          <a16:creationId xmlns:a16="http://schemas.microsoft.com/office/drawing/2014/main" id="{231E2D5C-897C-486E-9D68-3800DBCEB21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4" name="Ovaal 43">
                      <a:extLst>
                        <a:ext uri="{FF2B5EF4-FFF2-40B4-BE49-F238E27FC236}">
                          <a16:creationId xmlns:a16="http://schemas.microsoft.com/office/drawing/2014/main" id="{E712C4A1-5A7C-4552-94BB-4664E169A97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40" name="Afbeelding 39">
                    <a:extLst>
                      <a:ext uri="{FF2B5EF4-FFF2-40B4-BE49-F238E27FC236}">
                        <a16:creationId xmlns:a16="http://schemas.microsoft.com/office/drawing/2014/main" id="{279CB817-8ED6-47EF-933A-396EC28746A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1" name="Afbeelding 40">
                    <a:extLst>
                      <a:ext uri="{FF2B5EF4-FFF2-40B4-BE49-F238E27FC236}">
                        <a16:creationId xmlns:a16="http://schemas.microsoft.com/office/drawing/2014/main" id="{F944AFF7-68B5-41DD-BE87-8F25D012197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BBB96C80-1D5B-4181-A530-7FFD2DFB51AA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BEAADC1C-BF40-436E-9A4B-B1B8369584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3A78B820-51E9-4618-807E-9EEF43BC287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4" name="Groep 33">
                  <a:extLst>
                    <a:ext uri="{FF2B5EF4-FFF2-40B4-BE49-F238E27FC236}">
                      <a16:creationId xmlns:a16="http://schemas.microsoft.com/office/drawing/2014/main" id="{203A4A92-6C07-4178-9A4C-0E810DE9FFB7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5" name="Rechthoek 34">
                    <a:extLst>
                      <a:ext uri="{FF2B5EF4-FFF2-40B4-BE49-F238E27FC236}">
                        <a16:creationId xmlns:a16="http://schemas.microsoft.com/office/drawing/2014/main" id="{DB6E0485-FD24-4E7E-AC3F-0D2C66618F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408E1248-47A7-4DC9-981D-34D63E6AD33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54D67F53-E8D5-498C-862C-0B4D0CC19629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31" name="Gelijkbenige driehoek 30">
                <a:extLst>
                  <a:ext uri="{FF2B5EF4-FFF2-40B4-BE49-F238E27FC236}">
                    <a16:creationId xmlns:a16="http://schemas.microsoft.com/office/drawing/2014/main" id="{E28CFB8C-FA21-40F1-BE1E-A2B006837BEB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" name="ICOON_info">
              <a:extLst>
                <a:ext uri="{FF2B5EF4-FFF2-40B4-BE49-F238E27FC236}">
                  <a16:creationId xmlns:a16="http://schemas.microsoft.com/office/drawing/2014/main" id="{315DFB97-E122-49F8-B745-65ECBA264EE4}"/>
                </a:ext>
              </a:extLst>
            </p:cNvPr>
            <p:cNvGrpSpPr/>
            <p:nvPr userDrawn="1"/>
          </p:nvGrpSpPr>
          <p:grpSpPr>
            <a:xfrm>
              <a:off x="-376736" y="4085613"/>
              <a:ext cx="283685" cy="283685"/>
              <a:chOff x="-510741" y="5913713"/>
              <a:chExt cx="267555" cy="267555"/>
            </a:xfrm>
          </p:grpSpPr>
          <p:sp>
            <p:nvSpPr>
              <p:cNvPr id="27" name="Ovaal 26">
                <a:extLst>
                  <a:ext uri="{FF2B5EF4-FFF2-40B4-BE49-F238E27FC236}">
                    <a16:creationId xmlns:a16="http://schemas.microsoft.com/office/drawing/2014/main" id="{1912237A-E440-48B6-8284-E69709F875B3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Graphic 163" descr="Informatie">
                <a:extLst>
                  <a:ext uri="{FF2B5EF4-FFF2-40B4-BE49-F238E27FC236}">
                    <a16:creationId xmlns:a16="http://schemas.microsoft.com/office/drawing/2014/main" id="{CD55DD2F-3637-4ED9-9EA3-838025421DA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54" name="Groep 53">
            <a:extLst>
              <a:ext uri="{FF2B5EF4-FFF2-40B4-BE49-F238E27FC236}">
                <a16:creationId xmlns:a16="http://schemas.microsoft.com/office/drawing/2014/main" id="{674AF4C4-D3CD-46A3-B32B-3661B1BFAB53}"/>
              </a:ext>
            </a:extLst>
          </p:cNvPr>
          <p:cNvGrpSpPr/>
          <p:nvPr userDrawn="1"/>
        </p:nvGrpSpPr>
        <p:grpSpPr>
          <a:xfrm>
            <a:off x="12377595" y="0"/>
            <a:ext cx="3693386" cy="3381359"/>
            <a:chOff x="12377595" y="0"/>
            <a:chExt cx="3693386" cy="3381359"/>
          </a:xfrm>
        </p:grpSpPr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E5F14CA2-C0A6-447A-B4BD-AF999249BFB6}"/>
                </a:ext>
              </a:extLst>
            </p:cNvPr>
            <p:cNvSpPr/>
            <p:nvPr userDrawn="1"/>
          </p:nvSpPr>
          <p:spPr>
            <a:xfrm>
              <a:off x="12377867" y="0"/>
              <a:ext cx="3593091" cy="338135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56" name="Ovaal 55">
              <a:extLst>
                <a:ext uri="{FF2B5EF4-FFF2-40B4-BE49-F238E27FC236}">
                  <a16:creationId xmlns:a16="http://schemas.microsoft.com/office/drawing/2014/main" id="{E12D6BCE-C7E1-4E47-AA66-49C345F0D3A7}"/>
                </a:ext>
              </a:extLst>
            </p:cNvPr>
            <p:cNvSpPr/>
            <p:nvPr userDrawn="1"/>
          </p:nvSpPr>
          <p:spPr>
            <a:xfrm>
              <a:off x="12559849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7" name="Rechthoek 56">
              <a:extLst>
                <a:ext uri="{FF2B5EF4-FFF2-40B4-BE49-F238E27FC236}">
                  <a16:creationId xmlns:a16="http://schemas.microsoft.com/office/drawing/2014/main" id="{23F184CC-0E18-42A5-B520-B32840C1DA73}"/>
                </a:ext>
              </a:extLst>
            </p:cNvPr>
            <p:cNvSpPr/>
            <p:nvPr userDrawn="1"/>
          </p:nvSpPr>
          <p:spPr>
            <a:xfrm>
              <a:off x="12844617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Name + </a:t>
              </a:r>
              <a:r>
                <a:rPr kumimoji="0" lang="en-GB" sz="1400" b="1" i="0" u="none" strike="noStrike" kern="0" cap="none" spc="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Lastname</a:t>
              </a:r>
              <a:endParaRPr kumimoji="0" lang="en-GB" sz="1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58" name="Ovaal 57">
              <a:extLst>
                <a:ext uri="{FF2B5EF4-FFF2-40B4-BE49-F238E27FC236}">
                  <a16:creationId xmlns:a16="http://schemas.microsoft.com/office/drawing/2014/main" id="{EBB11233-110F-4425-A8CD-B951BD8417F7}"/>
                </a:ext>
              </a:extLst>
            </p:cNvPr>
            <p:cNvSpPr/>
            <p:nvPr userDrawn="1"/>
          </p:nvSpPr>
          <p:spPr>
            <a:xfrm>
              <a:off x="12559849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59" name="Rechthoek 58">
              <a:extLst>
                <a:ext uri="{FF2B5EF4-FFF2-40B4-BE49-F238E27FC236}">
                  <a16:creationId xmlns:a16="http://schemas.microsoft.com/office/drawing/2014/main" id="{E3466644-A31C-4258-8597-53C6A54FA95E}"/>
                </a:ext>
              </a:extLst>
            </p:cNvPr>
            <p:cNvSpPr/>
            <p:nvPr userDrawn="1"/>
          </p:nvSpPr>
          <p:spPr>
            <a:xfrm>
              <a:off x="12559849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60" name="Rechthoek 59">
              <a:extLst>
                <a:ext uri="{FF2B5EF4-FFF2-40B4-BE49-F238E27FC236}">
                  <a16:creationId xmlns:a16="http://schemas.microsoft.com/office/drawing/2014/main" id="{8E6CD2A5-53E6-4793-94D9-B8526D9643D2}"/>
                </a:ext>
              </a:extLst>
            </p:cNvPr>
            <p:cNvSpPr/>
            <p:nvPr userDrawn="1"/>
          </p:nvSpPr>
          <p:spPr>
            <a:xfrm>
              <a:off x="12844617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Job function</a:t>
              </a:r>
            </a:p>
          </p:txBody>
        </p:sp>
        <p:sp>
          <p:nvSpPr>
            <p:cNvPr id="61" name="Rechthoek 60">
              <a:extLst>
                <a:ext uri="{FF2B5EF4-FFF2-40B4-BE49-F238E27FC236}">
                  <a16:creationId xmlns:a16="http://schemas.microsoft.com/office/drawing/2014/main" id="{769494FB-95A2-4A7E-B7A3-F2B9F44FD28A}"/>
                </a:ext>
              </a:extLst>
            </p:cNvPr>
            <p:cNvSpPr/>
            <p:nvPr userDrawn="1"/>
          </p:nvSpPr>
          <p:spPr>
            <a:xfrm>
              <a:off x="12377595" y="255335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grpSp>
          <p:nvGrpSpPr>
            <p:cNvPr id="62" name="ICOON_info">
              <a:extLst>
                <a:ext uri="{FF2B5EF4-FFF2-40B4-BE49-F238E27FC236}">
                  <a16:creationId xmlns:a16="http://schemas.microsoft.com/office/drawing/2014/main" id="{E982636B-4371-4AA3-A553-89EA54AF935E}"/>
                </a:ext>
              </a:extLst>
            </p:cNvPr>
            <p:cNvGrpSpPr/>
            <p:nvPr userDrawn="1"/>
          </p:nvGrpSpPr>
          <p:grpSpPr>
            <a:xfrm>
              <a:off x="15787296" y="2422196"/>
              <a:ext cx="283685" cy="283685"/>
              <a:chOff x="-510741" y="5913713"/>
              <a:chExt cx="267555" cy="267555"/>
            </a:xfrm>
          </p:grpSpPr>
          <p:sp>
            <p:nvSpPr>
              <p:cNvPr id="104" name="Ovaal 103">
                <a:extLst>
                  <a:ext uri="{FF2B5EF4-FFF2-40B4-BE49-F238E27FC236}">
                    <a16:creationId xmlns:a16="http://schemas.microsoft.com/office/drawing/2014/main" id="{36A89865-3A50-4009-AD29-FF6A6E6D2431}"/>
                  </a:ext>
                </a:extLst>
              </p:cNvPr>
              <p:cNvSpPr/>
              <p:nvPr userDrawn="1"/>
            </p:nvSpPr>
            <p:spPr>
              <a:xfrm>
                <a:off x="-491853" y="5932077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" name="Graphic 163" descr="Informatie">
                <a:extLst>
                  <a:ext uri="{FF2B5EF4-FFF2-40B4-BE49-F238E27FC236}">
                    <a16:creationId xmlns:a16="http://schemas.microsoft.com/office/drawing/2014/main" id="{3322C14B-C989-4B06-BAAC-A77CFC18A268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3" name="VOORBEELD">
              <a:extLst>
                <a:ext uri="{FF2B5EF4-FFF2-40B4-BE49-F238E27FC236}">
                  <a16:creationId xmlns:a16="http://schemas.microsoft.com/office/drawing/2014/main" id="{A0266C1C-1970-47DA-BD5F-038E86D64A5D}"/>
                </a:ext>
              </a:extLst>
            </p:cNvPr>
            <p:cNvGrpSpPr/>
            <p:nvPr userDrawn="1"/>
          </p:nvGrpSpPr>
          <p:grpSpPr>
            <a:xfrm>
              <a:off x="12558861" y="458674"/>
              <a:ext cx="3234311" cy="558875"/>
              <a:chOff x="-3605171" y="458674"/>
              <a:chExt cx="3234311" cy="558875"/>
            </a:xfrm>
          </p:grpSpPr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3F0F4D9A-FEE8-482B-BC1A-B87CC42255E7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65" name="Rechthoek 64">
                <a:extLst>
                  <a:ext uri="{FF2B5EF4-FFF2-40B4-BE49-F238E27FC236}">
                    <a16:creationId xmlns:a16="http://schemas.microsoft.com/office/drawing/2014/main" id="{76714369-F3BC-48A1-BFD8-E9F33747352A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6" name="Groep 65">
                <a:extLst>
                  <a:ext uri="{FF2B5EF4-FFF2-40B4-BE49-F238E27FC236}">
                    <a16:creationId xmlns:a16="http://schemas.microsoft.com/office/drawing/2014/main" id="{14CC9E58-7407-495B-913F-8F50EE2D1FC5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97" name="Groep 96">
                  <a:extLst>
                    <a:ext uri="{FF2B5EF4-FFF2-40B4-BE49-F238E27FC236}">
                      <a16:creationId xmlns:a16="http://schemas.microsoft.com/office/drawing/2014/main" id="{957F7359-5471-4413-A5CC-A63C16C79A9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99" name="Rechte verbindingslijn 98">
                    <a:extLst>
                      <a:ext uri="{FF2B5EF4-FFF2-40B4-BE49-F238E27FC236}">
                        <a16:creationId xmlns:a16="http://schemas.microsoft.com/office/drawing/2014/main" id="{C7C21371-E889-406D-B1D8-CCCA8311F38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0" name="Rechte verbindingslijn 99">
                    <a:extLst>
                      <a:ext uri="{FF2B5EF4-FFF2-40B4-BE49-F238E27FC236}">
                        <a16:creationId xmlns:a16="http://schemas.microsoft.com/office/drawing/2014/main" id="{8D15FE57-9EF9-460B-881D-63F8173133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1" name="Rechte verbindingslijn 100">
                    <a:extLst>
                      <a:ext uri="{FF2B5EF4-FFF2-40B4-BE49-F238E27FC236}">
                        <a16:creationId xmlns:a16="http://schemas.microsoft.com/office/drawing/2014/main" id="{D24F419E-C125-4CCF-92D2-9A28DBECD21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2" name="Rechte verbindingslijn 101">
                    <a:extLst>
                      <a:ext uri="{FF2B5EF4-FFF2-40B4-BE49-F238E27FC236}">
                        <a16:creationId xmlns:a16="http://schemas.microsoft.com/office/drawing/2014/main" id="{2BC3F63B-7326-4149-9DFA-0C367EEC080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3" name="Rechte verbindingslijn 102">
                    <a:extLst>
                      <a:ext uri="{FF2B5EF4-FFF2-40B4-BE49-F238E27FC236}">
                        <a16:creationId xmlns:a16="http://schemas.microsoft.com/office/drawing/2014/main" id="{A5C6FB46-32D9-4E4E-B540-1887E23096E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98" name="Pijl: rechts 97">
                  <a:extLst>
                    <a:ext uri="{FF2B5EF4-FFF2-40B4-BE49-F238E27FC236}">
                      <a16:creationId xmlns:a16="http://schemas.microsoft.com/office/drawing/2014/main" id="{62570DDE-03F2-4A76-8517-66AE6EBFCFD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7" name="Groep 66">
                <a:extLst>
                  <a:ext uri="{FF2B5EF4-FFF2-40B4-BE49-F238E27FC236}">
                    <a16:creationId xmlns:a16="http://schemas.microsoft.com/office/drawing/2014/main" id="{837DF2C3-BF52-42AB-8FEF-147A7FF162A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90" name="Groep 89">
                  <a:extLst>
                    <a:ext uri="{FF2B5EF4-FFF2-40B4-BE49-F238E27FC236}">
                      <a16:creationId xmlns:a16="http://schemas.microsoft.com/office/drawing/2014/main" id="{8EA1D28A-1F56-4CF3-B41E-1867B0090CF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92" name="Rechte verbindingslijn 91">
                    <a:extLst>
                      <a:ext uri="{FF2B5EF4-FFF2-40B4-BE49-F238E27FC236}">
                        <a16:creationId xmlns:a16="http://schemas.microsoft.com/office/drawing/2014/main" id="{04E5C377-DBB3-451F-83A9-C5C90A2E34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3" name="Rechte verbindingslijn 92">
                    <a:extLst>
                      <a:ext uri="{FF2B5EF4-FFF2-40B4-BE49-F238E27FC236}">
                        <a16:creationId xmlns:a16="http://schemas.microsoft.com/office/drawing/2014/main" id="{219961AF-B4EA-4A60-B163-D8217534A0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4" name="Rechte verbindingslijn 93">
                    <a:extLst>
                      <a:ext uri="{FF2B5EF4-FFF2-40B4-BE49-F238E27FC236}">
                        <a16:creationId xmlns:a16="http://schemas.microsoft.com/office/drawing/2014/main" id="{5ACCB275-FC7D-46EC-A267-ED90EA8F0D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5" name="Rechte verbindingslijn 94">
                    <a:extLst>
                      <a:ext uri="{FF2B5EF4-FFF2-40B4-BE49-F238E27FC236}">
                        <a16:creationId xmlns:a16="http://schemas.microsoft.com/office/drawing/2014/main" id="{CB757569-F044-498B-8773-6A0CB3C266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6" name="Rechte verbindingslijn 95">
                    <a:extLst>
                      <a:ext uri="{FF2B5EF4-FFF2-40B4-BE49-F238E27FC236}">
                        <a16:creationId xmlns:a16="http://schemas.microsoft.com/office/drawing/2014/main" id="{6D0BB73C-ED23-4DDE-9C85-C1C7E20D96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91" name="Pijl: rechts 90">
                  <a:extLst>
                    <a:ext uri="{FF2B5EF4-FFF2-40B4-BE49-F238E27FC236}">
                      <a16:creationId xmlns:a16="http://schemas.microsoft.com/office/drawing/2014/main" id="{7652CC46-7800-4829-8C3A-654BF2A7CFBF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68" name="Rechte verbindingslijn 67">
                <a:extLst>
                  <a:ext uri="{FF2B5EF4-FFF2-40B4-BE49-F238E27FC236}">
                    <a16:creationId xmlns:a16="http://schemas.microsoft.com/office/drawing/2014/main" id="{FC3CDEC2-74D4-4A0F-9F7C-EB71CBBA21F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69" name="Rechte verbindingslijn 68">
                <a:extLst>
                  <a:ext uri="{FF2B5EF4-FFF2-40B4-BE49-F238E27FC236}">
                    <a16:creationId xmlns:a16="http://schemas.microsoft.com/office/drawing/2014/main" id="{0A7FB3E9-FB54-4C5F-BA88-036C7C0F214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5ABC457C-AD85-489A-8470-4143CC8241F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71" name="Rechthoek 70">
                <a:extLst>
                  <a:ext uri="{FF2B5EF4-FFF2-40B4-BE49-F238E27FC236}">
                    <a16:creationId xmlns:a16="http://schemas.microsoft.com/office/drawing/2014/main" id="{D1BC4190-1B60-48F9-9DF8-92C0CE144C60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72" name="Groep 71">
                <a:extLst>
                  <a:ext uri="{FF2B5EF4-FFF2-40B4-BE49-F238E27FC236}">
                    <a16:creationId xmlns:a16="http://schemas.microsoft.com/office/drawing/2014/main" id="{04761AAE-1DCB-455B-BFDA-C57D904BCF1D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82" name="Rechthoek 81">
                  <a:extLst>
                    <a:ext uri="{FF2B5EF4-FFF2-40B4-BE49-F238E27FC236}">
                      <a16:creationId xmlns:a16="http://schemas.microsoft.com/office/drawing/2014/main" id="{1BBDCCBE-9BC1-49DB-BD55-A311325D6101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83" name="Groep 82">
                  <a:extLst>
                    <a:ext uri="{FF2B5EF4-FFF2-40B4-BE49-F238E27FC236}">
                      <a16:creationId xmlns:a16="http://schemas.microsoft.com/office/drawing/2014/main" id="{FBBCDCC5-3D24-481D-BE2F-779E00EDCCC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85" name="Rechte verbindingslijn 84">
                    <a:extLst>
                      <a:ext uri="{FF2B5EF4-FFF2-40B4-BE49-F238E27FC236}">
                        <a16:creationId xmlns:a16="http://schemas.microsoft.com/office/drawing/2014/main" id="{29BC77DB-7E6F-4E33-A86B-8E4168BC9E7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6" name="Rechte verbindingslijn 85">
                    <a:extLst>
                      <a:ext uri="{FF2B5EF4-FFF2-40B4-BE49-F238E27FC236}">
                        <a16:creationId xmlns:a16="http://schemas.microsoft.com/office/drawing/2014/main" id="{808D660D-B38F-44DC-A65E-F8AC049EA3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7" name="Rechte verbindingslijn 86">
                    <a:extLst>
                      <a:ext uri="{FF2B5EF4-FFF2-40B4-BE49-F238E27FC236}">
                        <a16:creationId xmlns:a16="http://schemas.microsoft.com/office/drawing/2014/main" id="{B29B41A3-EEF1-46A4-A2F4-DE64EF7EA61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8" name="Rechte verbindingslijn 87">
                    <a:extLst>
                      <a:ext uri="{FF2B5EF4-FFF2-40B4-BE49-F238E27FC236}">
                        <a16:creationId xmlns:a16="http://schemas.microsoft.com/office/drawing/2014/main" id="{617AA897-C1B8-419E-877D-86B97C626E2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9" name="Rechte verbindingslijn 88">
                    <a:extLst>
                      <a:ext uri="{FF2B5EF4-FFF2-40B4-BE49-F238E27FC236}">
                        <a16:creationId xmlns:a16="http://schemas.microsoft.com/office/drawing/2014/main" id="{7A9D66AD-5A64-493F-8319-BB882478D6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84" name="Pijl: rechts 83">
                  <a:extLst>
                    <a:ext uri="{FF2B5EF4-FFF2-40B4-BE49-F238E27FC236}">
                      <a16:creationId xmlns:a16="http://schemas.microsoft.com/office/drawing/2014/main" id="{551147A3-75C1-4B5C-B123-CBF28E3CF86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3" name="Groep 72">
                <a:extLst>
                  <a:ext uri="{FF2B5EF4-FFF2-40B4-BE49-F238E27FC236}">
                    <a16:creationId xmlns:a16="http://schemas.microsoft.com/office/drawing/2014/main" id="{A7000D51-C4DB-4301-A12D-E644F08B5C02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74" name="Rechthoek 73">
                  <a:extLst>
                    <a:ext uri="{FF2B5EF4-FFF2-40B4-BE49-F238E27FC236}">
                      <a16:creationId xmlns:a16="http://schemas.microsoft.com/office/drawing/2014/main" id="{4D011294-E8EF-413E-86DE-219894BF1839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3532C30E-199A-4C61-922E-B2A1D4AEB04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20912D5B-B275-49FA-93F4-3AC6992CA87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D6955E0B-FB0B-45CA-A246-E299B2954CB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0F7F7D35-20D6-432C-A6D4-7C43A0F721A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3693772E-5D49-4AD4-BDBF-049C8D4C3F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AD3AE48B-A9FB-4A9A-B763-F7692C8E25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6" name="Pijl: rechts 75">
                  <a:extLst>
                    <a:ext uri="{FF2B5EF4-FFF2-40B4-BE49-F238E27FC236}">
                      <a16:creationId xmlns:a16="http://schemas.microsoft.com/office/drawing/2014/main" id="{0E45DF4E-4113-4880-B225-5BB20AEA1248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9938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(4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9998" y="435582"/>
            <a:ext cx="8543511" cy="233964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Title slide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- INFO">
            <a:extLst>
              <a:ext uri="{FF2B5EF4-FFF2-40B4-BE49-F238E27FC236}">
                <a16:creationId xmlns:a16="http://schemas.microsoft.com/office/drawing/2014/main" id="{49629A98-289B-4B40-AB79-8D66F4C6791F}"/>
              </a:ext>
            </a:extLst>
          </p:cNvPr>
          <p:cNvSpPr txBox="1"/>
          <p:nvPr userDrawn="1"/>
        </p:nvSpPr>
        <p:spPr>
          <a:xfrm>
            <a:off x="0" y="-482656"/>
            <a:ext cx="12192000" cy="2646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600" b="0" cap="none" spc="0" baseline="0">
                <a:solidFill>
                  <a:schemeClr val="tx1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Introduction (4x)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7AB9A49-8535-4B86-95DA-01C33FAE92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2288"/>
            <a:ext cx="12192000" cy="23571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5" name="Tijdelijke aanduiding voor afbeelding 8">
            <a:extLst>
              <a:ext uri="{FF2B5EF4-FFF2-40B4-BE49-F238E27FC236}">
                <a16:creationId xmlns:a16="http://schemas.microsoft.com/office/drawing/2014/main" id="{94AD0A72-DCE1-4AE8-99EA-DFE0A3CB1F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9997" y="2524010"/>
            <a:ext cx="2296800" cy="1572680"/>
          </a:xfrm>
          <a:prstGeom prst="rect">
            <a:avLst/>
          </a:prstGeom>
          <a:pattFill prst="sm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wrap="square" tIns="0" rIns="0" bIns="90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on the icon</a:t>
            </a:r>
            <a:br>
              <a:rPr lang="en-US"/>
            </a:br>
            <a:r>
              <a:rPr lang="en-US"/>
              <a:t>to insert an image.</a:t>
            </a:r>
            <a:endParaRPr lang="nl-NL"/>
          </a:p>
        </p:txBody>
      </p:sp>
      <p:sp>
        <p:nvSpPr>
          <p:cNvPr id="26" name="tekst">
            <a:extLst>
              <a:ext uri="{FF2B5EF4-FFF2-40B4-BE49-F238E27FC236}">
                <a16:creationId xmlns:a16="http://schemas.microsoft.com/office/drawing/2014/main" id="{F83A4ACC-B1B9-4945-A9F3-3595098CA1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998" y="4277206"/>
            <a:ext cx="2296800" cy="490617"/>
          </a:xfrm>
        </p:spPr>
        <p:txBody>
          <a:bodyPr anchor="b" anchorCtr="0"/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800" b="1"/>
            </a:lvl1pPr>
            <a:lvl2pPr marL="0" indent="0" algn="ctr">
              <a:lnSpc>
                <a:spcPts val="1600"/>
              </a:lnSpc>
              <a:spcBef>
                <a:spcPts val="0"/>
              </a:spcBef>
              <a:buNone/>
              <a:defRPr sz="1400"/>
            </a:lvl2pPr>
            <a:lvl3pPr>
              <a:defRPr sz="1867" b="1"/>
            </a:lvl3pPr>
            <a:lvl4pPr>
              <a:defRPr sz="1600" b="0"/>
            </a:lvl4pPr>
            <a:lvl5pPr>
              <a:defRPr sz="1867" b="1"/>
            </a:lvl5pPr>
            <a:lvl6pPr>
              <a:defRPr sz="1600" b="0"/>
            </a:lvl6pPr>
            <a:lvl7pPr marL="0" indent="0">
              <a:buNone/>
              <a:defRPr b="1"/>
            </a:lvl7pPr>
            <a:lvl8pPr marL="0" indent="0">
              <a:buNone/>
              <a:defRPr sz="1600"/>
            </a:lvl8pPr>
            <a:lvl9pPr>
              <a:defRPr sz="1867" b="1" i="0"/>
            </a:lvl9pPr>
          </a:lstStyle>
          <a:p>
            <a:r>
              <a:rPr lang="nl-NL" sz="1867"/>
              <a:t>Name + </a:t>
            </a:r>
            <a:r>
              <a:rPr lang="nl-NL" sz="1867" err="1"/>
              <a:t>Lastname</a:t>
            </a:r>
            <a:endParaRPr lang="nl-NL" sz="1867"/>
          </a:p>
          <a:p>
            <a:pPr lvl="1"/>
            <a:r>
              <a:rPr lang="nl-NL"/>
              <a:t>Job </a:t>
            </a:r>
            <a:r>
              <a:rPr lang="nl-NL" err="1"/>
              <a:t>function</a:t>
            </a:r>
            <a:endParaRPr lang="nl-NL"/>
          </a:p>
        </p:txBody>
      </p:sp>
      <p:sp>
        <p:nvSpPr>
          <p:cNvPr id="27" name="Tijdelijke aanduiding voor afbeelding 8">
            <a:extLst>
              <a:ext uri="{FF2B5EF4-FFF2-40B4-BE49-F238E27FC236}">
                <a16:creationId xmlns:a16="http://schemas.microsoft.com/office/drawing/2014/main" id="{E282A54E-16F3-40CF-94D3-B0DD2919174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18286" y="2524010"/>
            <a:ext cx="2296800" cy="1572680"/>
          </a:xfrm>
          <a:prstGeom prst="rect">
            <a:avLst/>
          </a:prstGeom>
          <a:pattFill prst="sm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wrap="square" tIns="0" rIns="0" bIns="90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on the icon</a:t>
            </a:r>
            <a:br>
              <a:rPr lang="en-US"/>
            </a:br>
            <a:r>
              <a:rPr lang="en-US"/>
              <a:t>to insert an image.</a:t>
            </a:r>
            <a:endParaRPr lang="nl-NL"/>
          </a:p>
        </p:txBody>
      </p:sp>
      <p:sp>
        <p:nvSpPr>
          <p:cNvPr id="28" name="tekst">
            <a:extLst>
              <a:ext uri="{FF2B5EF4-FFF2-40B4-BE49-F238E27FC236}">
                <a16:creationId xmlns:a16="http://schemas.microsoft.com/office/drawing/2014/main" id="{1E24C2A7-BEDC-4C89-BA72-28EC539C929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18286" y="4277206"/>
            <a:ext cx="2296800" cy="490617"/>
          </a:xfrm>
        </p:spPr>
        <p:txBody>
          <a:bodyPr anchor="b" anchorCtr="0"/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800" b="1"/>
            </a:lvl1pPr>
            <a:lvl2pPr marL="0" indent="0" algn="ctr">
              <a:lnSpc>
                <a:spcPts val="1600"/>
              </a:lnSpc>
              <a:spcBef>
                <a:spcPts val="0"/>
              </a:spcBef>
              <a:buNone/>
              <a:defRPr sz="1400"/>
            </a:lvl2pPr>
            <a:lvl3pPr>
              <a:defRPr sz="1867" b="1"/>
            </a:lvl3pPr>
            <a:lvl4pPr>
              <a:defRPr sz="1600" b="0"/>
            </a:lvl4pPr>
            <a:lvl5pPr>
              <a:defRPr sz="1867" b="1"/>
            </a:lvl5pPr>
            <a:lvl6pPr>
              <a:defRPr sz="1600" b="0"/>
            </a:lvl6pPr>
            <a:lvl7pPr marL="0" indent="0">
              <a:buNone/>
              <a:defRPr b="1"/>
            </a:lvl7pPr>
            <a:lvl8pPr marL="0" indent="0">
              <a:buNone/>
              <a:defRPr sz="1600"/>
            </a:lvl8pPr>
            <a:lvl9pPr>
              <a:defRPr sz="1867" b="1" i="0"/>
            </a:lvl9pPr>
          </a:lstStyle>
          <a:p>
            <a:r>
              <a:rPr lang="nl-NL" sz="1867"/>
              <a:t>Name + </a:t>
            </a:r>
            <a:r>
              <a:rPr lang="nl-NL" sz="1867" err="1"/>
              <a:t>Lastname</a:t>
            </a:r>
            <a:endParaRPr lang="nl-NL" sz="1867"/>
          </a:p>
          <a:p>
            <a:pPr lvl="1"/>
            <a:r>
              <a:rPr lang="nl-NL"/>
              <a:t>Job </a:t>
            </a:r>
            <a:r>
              <a:rPr lang="nl-NL" err="1"/>
              <a:t>function</a:t>
            </a:r>
            <a:endParaRPr lang="nl-NL"/>
          </a:p>
        </p:txBody>
      </p:sp>
      <p:sp>
        <p:nvSpPr>
          <p:cNvPr id="29" name="Tijdelijke aanduiding voor afbeelding 8">
            <a:extLst>
              <a:ext uri="{FF2B5EF4-FFF2-40B4-BE49-F238E27FC236}">
                <a16:creationId xmlns:a16="http://schemas.microsoft.com/office/drawing/2014/main" id="{A51B30CD-8EE5-47A2-949F-46955AD50EF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76575" y="2524010"/>
            <a:ext cx="2296800" cy="1572680"/>
          </a:xfrm>
          <a:prstGeom prst="rect">
            <a:avLst/>
          </a:prstGeom>
          <a:pattFill prst="sm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wrap="square" tIns="0" rIns="0" bIns="90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on the icon</a:t>
            </a:r>
            <a:br>
              <a:rPr lang="en-US"/>
            </a:br>
            <a:r>
              <a:rPr lang="en-US"/>
              <a:t>to insert an image.</a:t>
            </a:r>
            <a:endParaRPr lang="nl-NL"/>
          </a:p>
        </p:txBody>
      </p:sp>
      <p:sp>
        <p:nvSpPr>
          <p:cNvPr id="30" name="tekst">
            <a:extLst>
              <a:ext uri="{FF2B5EF4-FFF2-40B4-BE49-F238E27FC236}">
                <a16:creationId xmlns:a16="http://schemas.microsoft.com/office/drawing/2014/main" id="{DD47B7FB-72DC-4610-8CCC-97111E4307A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6574" y="4277206"/>
            <a:ext cx="2296800" cy="490617"/>
          </a:xfrm>
        </p:spPr>
        <p:txBody>
          <a:bodyPr anchor="b" anchorCtr="0"/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800" b="1"/>
            </a:lvl1pPr>
            <a:lvl2pPr marL="0" indent="0" algn="ctr">
              <a:lnSpc>
                <a:spcPts val="1600"/>
              </a:lnSpc>
              <a:spcBef>
                <a:spcPts val="0"/>
              </a:spcBef>
              <a:buNone/>
              <a:defRPr sz="1400"/>
            </a:lvl2pPr>
            <a:lvl3pPr>
              <a:defRPr sz="1867" b="1"/>
            </a:lvl3pPr>
            <a:lvl4pPr>
              <a:defRPr sz="1600" b="0"/>
            </a:lvl4pPr>
            <a:lvl5pPr>
              <a:defRPr sz="1867" b="1"/>
            </a:lvl5pPr>
            <a:lvl6pPr>
              <a:defRPr sz="1600" b="0"/>
            </a:lvl6pPr>
            <a:lvl7pPr marL="0" indent="0">
              <a:buNone/>
              <a:defRPr b="1"/>
            </a:lvl7pPr>
            <a:lvl8pPr marL="0" indent="0">
              <a:buNone/>
              <a:defRPr sz="1600"/>
            </a:lvl8pPr>
            <a:lvl9pPr>
              <a:defRPr sz="1867" b="1" i="0"/>
            </a:lvl9pPr>
          </a:lstStyle>
          <a:p>
            <a:r>
              <a:rPr lang="nl-NL" sz="1867"/>
              <a:t>Name + </a:t>
            </a:r>
            <a:r>
              <a:rPr lang="nl-NL" sz="1867" err="1"/>
              <a:t>Lastname</a:t>
            </a:r>
            <a:endParaRPr lang="nl-NL" sz="1867"/>
          </a:p>
          <a:p>
            <a:pPr lvl="1"/>
            <a:r>
              <a:rPr lang="nl-NL"/>
              <a:t>Job </a:t>
            </a:r>
            <a:r>
              <a:rPr lang="nl-NL" err="1"/>
              <a:t>function</a:t>
            </a:r>
            <a:endParaRPr lang="nl-NL"/>
          </a:p>
        </p:txBody>
      </p:sp>
      <p:sp>
        <p:nvSpPr>
          <p:cNvPr id="31" name="Tijdelijke aanduiding voor afbeelding 8">
            <a:extLst>
              <a:ext uri="{FF2B5EF4-FFF2-40B4-BE49-F238E27FC236}">
                <a16:creationId xmlns:a16="http://schemas.microsoft.com/office/drawing/2014/main" id="{39896F36-7AC2-4F59-B874-7A41A1C70C7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934863" y="2524010"/>
            <a:ext cx="2298286" cy="1572680"/>
          </a:xfrm>
          <a:prstGeom prst="rect">
            <a:avLst/>
          </a:prstGeom>
          <a:pattFill prst="sm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wrap="square" tIns="0" rIns="0" bIns="90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on the icon</a:t>
            </a:r>
            <a:br>
              <a:rPr lang="en-US"/>
            </a:br>
            <a:r>
              <a:rPr lang="en-US"/>
              <a:t>to insert an image.</a:t>
            </a:r>
            <a:endParaRPr lang="nl-NL"/>
          </a:p>
        </p:txBody>
      </p:sp>
      <p:sp>
        <p:nvSpPr>
          <p:cNvPr id="32" name="tekst">
            <a:extLst>
              <a:ext uri="{FF2B5EF4-FFF2-40B4-BE49-F238E27FC236}">
                <a16:creationId xmlns:a16="http://schemas.microsoft.com/office/drawing/2014/main" id="{A66C383F-C3C8-42ED-8242-DC930AA847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34863" y="4277206"/>
            <a:ext cx="2298286" cy="490617"/>
          </a:xfrm>
        </p:spPr>
        <p:txBody>
          <a:bodyPr anchor="b" anchorCtr="0"/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800" b="1"/>
            </a:lvl1pPr>
            <a:lvl2pPr marL="0" indent="0" algn="ctr">
              <a:lnSpc>
                <a:spcPts val="1600"/>
              </a:lnSpc>
              <a:spcBef>
                <a:spcPts val="0"/>
              </a:spcBef>
              <a:buNone/>
              <a:defRPr sz="1400"/>
            </a:lvl2pPr>
            <a:lvl3pPr>
              <a:defRPr sz="1867" b="1"/>
            </a:lvl3pPr>
            <a:lvl4pPr>
              <a:defRPr sz="1600" b="0"/>
            </a:lvl4pPr>
            <a:lvl5pPr>
              <a:defRPr sz="1867" b="1"/>
            </a:lvl5pPr>
            <a:lvl6pPr>
              <a:defRPr sz="1600" b="0"/>
            </a:lvl6pPr>
            <a:lvl7pPr marL="0" indent="0">
              <a:buNone/>
              <a:defRPr b="1"/>
            </a:lvl7pPr>
            <a:lvl8pPr marL="0" indent="0">
              <a:buNone/>
              <a:defRPr sz="1600"/>
            </a:lvl8pPr>
            <a:lvl9pPr>
              <a:defRPr sz="1867" b="1" i="0"/>
            </a:lvl9pPr>
          </a:lstStyle>
          <a:p>
            <a:r>
              <a:rPr lang="nl-NL" sz="1867"/>
              <a:t>Name + </a:t>
            </a:r>
            <a:r>
              <a:rPr lang="nl-NL" sz="1867" err="1"/>
              <a:t>Lastname</a:t>
            </a:r>
            <a:endParaRPr lang="nl-NL" sz="1867"/>
          </a:p>
          <a:p>
            <a:pPr lvl="1"/>
            <a:r>
              <a:rPr lang="nl-NL"/>
              <a:t>Job </a:t>
            </a:r>
            <a:r>
              <a:rPr lang="nl-NL" err="1"/>
              <a:t>function</a:t>
            </a:r>
            <a:endParaRPr lang="nl-NL"/>
          </a:p>
        </p:txBody>
      </p:sp>
      <p:grpSp>
        <p:nvGrpSpPr>
          <p:cNvPr id="14" name="INSTRUCTION">
            <a:extLst>
              <a:ext uri="{FF2B5EF4-FFF2-40B4-BE49-F238E27FC236}">
                <a16:creationId xmlns:a16="http://schemas.microsoft.com/office/drawing/2014/main" id="{83E17B34-2090-4870-AB63-3474FD4BF018}"/>
              </a:ext>
            </a:extLst>
          </p:cNvPr>
          <p:cNvGrpSpPr/>
          <p:nvPr userDrawn="1"/>
        </p:nvGrpSpPr>
        <p:grpSpPr>
          <a:xfrm>
            <a:off x="-3786437" y="1"/>
            <a:ext cx="3693386" cy="5084661"/>
            <a:chOff x="-3786437" y="1"/>
            <a:chExt cx="3693386" cy="5084661"/>
          </a:xfrm>
        </p:grpSpPr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F581342-03A3-4695-B655-8CC7C796DC0B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436929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34B8F532-39C7-4401-9F82-3EEC1A51AA2F}"/>
                </a:ext>
              </a:extLst>
            </p:cNvPr>
            <p:cNvSpPr/>
            <p:nvPr userDrawn="1"/>
          </p:nvSpPr>
          <p:spPr>
            <a:xfrm>
              <a:off x="-3786437" y="425666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BF037C5C-F355-473E-8A7D-3C0C779D89D6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65827AAE-12E5-4950-9685-381160A99C05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image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41DE13A3-2DC1-4391-A691-D7E5BE8B4D75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56" name="Rechthoek 55">
                <a:extLst>
                  <a:ext uri="{FF2B5EF4-FFF2-40B4-BE49-F238E27FC236}">
                    <a16:creationId xmlns:a16="http://schemas.microsoft.com/office/drawing/2014/main" id="{FE445474-45AC-4676-8B08-A7EC34A4FB7D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Ovaal 56">
                <a:extLst>
                  <a:ext uri="{FF2B5EF4-FFF2-40B4-BE49-F238E27FC236}">
                    <a16:creationId xmlns:a16="http://schemas.microsoft.com/office/drawing/2014/main" id="{80E2D709-C18E-4035-97AD-14AF0532A2E9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Vrije vorm: vorm 57">
                <a:extLst>
                  <a:ext uri="{FF2B5EF4-FFF2-40B4-BE49-F238E27FC236}">
                    <a16:creationId xmlns:a16="http://schemas.microsoft.com/office/drawing/2014/main" id="{7A44F28C-C054-44D3-8181-EA5A4B6334DB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Rechthoek: afgeronde hoeken 58">
                <a:extLst>
                  <a:ext uri="{FF2B5EF4-FFF2-40B4-BE49-F238E27FC236}">
                    <a16:creationId xmlns:a16="http://schemas.microsoft.com/office/drawing/2014/main" id="{1D457319-BF9F-491B-B8B9-7159C9A35F53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60" name="Rechte verbindingslijn 59">
                <a:extLst>
                  <a:ext uri="{FF2B5EF4-FFF2-40B4-BE49-F238E27FC236}">
                    <a16:creationId xmlns:a16="http://schemas.microsoft.com/office/drawing/2014/main" id="{73DFB563-3E58-486B-8C46-CB246347205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1" name="Rechte verbindingslijn 60">
                <a:extLst>
                  <a:ext uri="{FF2B5EF4-FFF2-40B4-BE49-F238E27FC236}">
                    <a16:creationId xmlns:a16="http://schemas.microsoft.com/office/drawing/2014/main" id="{7C0C9C38-58E6-4270-B6EA-C3FD66BFFED4}"/>
                  </a:ext>
                </a:extLst>
              </p:cNvPr>
              <p:cNvCxnSpPr>
                <a:cxnSpLocks/>
                <a:stCxn id="59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5C354BB2-56C9-438E-84EE-B46B4BDB1CD8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9362D0F9-4286-4BCF-9636-15AAB2EE51C7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image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5F727EA8-C59E-46CD-8B05-F0190C62A22A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3027C1EE-66C3-458E-BC76-6CF708D50F3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54" name="Rechte verbindingslijn 53">
                <a:extLst>
                  <a:ext uri="{FF2B5EF4-FFF2-40B4-BE49-F238E27FC236}">
                    <a16:creationId xmlns:a16="http://schemas.microsoft.com/office/drawing/2014/main" id="{21F33BD5-E4CA-42E8-A926-4E0997B7A423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55" name="Gelijkbenige driehoek 54">
                <a:extLst>
                  <a:ext uri="{FF2B5EF4-FFF2-40B4-BE49-F238E27FC236}">
                    <a16:creationId xmlns:a16="http://schemas.microsoft.com/office/drawing/2014/main" id="{D30E41FB-910A-4C8D-AC13-3B4163E3F0E9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08BACE73-0825-486D-9A76-CB6F49913708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4A3A7FAB-4F3A-4397-A5A3-AB2915C96EF7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79034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4905075D-0F2C-42BE-8B26-6D5BFECABF13}"/>
                </a:ext>
              </a:extLst>
            </p:cNvPr>
            <p:cNvGrpSpPr/>
            <p:nvPr userDrawn="1"/>
          </p:nvGrpSpPr>
          <p:grpSpPr>
            <a:xfrm>
              <a:off x="-3441613" y="3457758"/>
              <a:ext cx="622283" cy="612920"/>
              <a:chOff x="12617641" y="3403239"/>
              <a:chExt cx="752963" cy="741634"/>
            </a:xfrm>
          </p:grpSpPr>
          <p:grpSp>
            <p:nvGrpSpPr>
              <p:cNvPr id="37" name="Groep 36">
                <a:extLst>
                  <a:ext uri="{FF2B5EF4-FFF2-40B4-BE49-F238E27FC236}">
                    <a16:creationId xmlns:a16="http://schemas.microsoft.com/office/drawing/2014/main" id="{982D46E8-C978-4501-875C-31CE776FCED1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40" name="Groep 39">
                  <a:extLst>
                    <a:ext uri="{FF2B5EF4-FFF2-40B4-BE49-F238E27FC236}">
                      <a16:creationId xmlns:a16="http://schemas.microsoft.com/office/drawing/2014/main" id="{F89341C0-FE98-47C0-ADCC-0B4F2C5D6DCA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47" name="Groep 46">
                    <a:extLst>
                      <a:ext uri="{FF2B5EF4-FFF2-40B4-BE49-F238E27FC236}">
                        <a16:creationId xmlns:a16="http://schemas.microsoft.com/office/drawing/2014/main" id="{095CDF97-9B39-44C9-90BF-D88598E7475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50" name="Rechthoek 49">
                      <a:extLst>
                        <a:ext uri="{FF2B5EF4-FFF2-40B4-BE49-F238E27FC236}">
                          <a16:creationId xmlns:a16="http://schemas.microsoft.com/office/drawing/2014/main" id="{529E19B2-401A-4082-865C-24D7C702AA9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1" name="Rechthoek 50">
                      <a:extLst>
                        <a:ext uri="{FF2B5EF4-FFF2-40B4-BE49-F238E27FC236}">
                          <a16:creationId xmlns:a16="http://schemas.microsoft.com/office/drawing/2014/main" id="{C250D2BB-96D9-4333-B9FF-691FB8ACB6E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2" name="Ovaal 51">
                      <a:extLst>
                        <a:ext uri="{FF2B5EF4-FFF2-40B4-BE49-F238E27FC236}">
                          <a16:creationId xmlns:a16="http://schemas.microsoft.com/office/drawing/2014/main" id="{5D48FBAA-537B-4A17-B25A-1D1C5DD4E4A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48" name="Afbeelding 47">
                    <a:extLst>
                      <a:ext uri="{FF2B5EF4-FFF2-40B4-BE49-F238E27FC236}">
                        <a16:creationId xmlns:a16="http://schemas.microsoft.com/office/drawing/2014/main" id="{6E9CE1C9-91BC-49F7-95D3-BB095C2BA92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9" name="Afbeelding 48">
                    <a:extLst>
                      <a:ext uri="{FF2B5EF4-FFF2-40B4-BE49-F238E27FC236}">
                        <a16:creationId xmlns:a16="http://schemas.microsoft.com/office/drawing/2014/main" id="{C27F872F-07BA-4A93-88A0-37E64EA84CD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1" name="Groep 40">
                  <a:extLst>
                    <a:ext uri="{FF2B5EF4-FFF2-40B4-BE49-F238E27FC236}">
                      <a16:creationId xmlns:a16="http://schemas.microsoft.com/office/drawing/2014/main" id="{25B4A14A-CE33-4F9D-9075-012C7A06304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5" name="Rechthoek 44">
                    <a:extLst>
                      <a:ext uri="{FF2B5EF4-FFF2-40B4-BE49-F238E27FC236}">
                        <a16:creationId xmlns:a16="http://schemas.microsoft.com/office/drawing/2014/main" id="{4126E7F3-1966-4A00-A404-027D91E8BE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6" name="Rechthoek 45">
                    <a:extLst>
                      <a:ext uri="{FF2B5EF4-FFF2-40B4-BE49-F238E27FC236}">
                        <a16:creationId xmlns:a16="http://schemas.microsoft.com/office/drawing/2014/main" id="{42FCFAB1-7F2B-4605-9945-A76D32A4CFA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2" name="Groep 41">
                  <a:extLst>
                    <a:ext uri="{FF2B5EF4-FFF2-40B4-BE49-F238E27FC236}">
                      <a16:creationId xmlns:a16="http://schemas.microsoft.com/office/drawing/2014/main" id="{3EDC9FB0-3B40-4F5A-B45F-D29D5F9A287C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3" name="Rechthoek 42">
                    <a:extLst>
                      <a:ext uri="{FF2B5EF4-FFF2-40B4-BE49-F238E27FC236}">
                        <a16:creationId xmlns:a16="http://schemas.microsoft.com/office/drawing/2014/main" id="{B6133F81-0A84-483D-8B36-D133AA033A8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4" name="Rechthoek 43">
                    <a:extLst>
                      <a:ext uri="{FF2B5EF4-FFF2-40B4-BE49-F238E27FC236}">
                        <a16:creationId xmlns:a16="http://schemas.microsoft.com/office/drawing/2014/main" id="{FC518896-2A32-4B7F-848C-8530BA93F18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CF2201BD-82A5-4EA7-B583-0E96F7B889AB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39" name="Gelijkbenige driehoek 38">
                <a:extLst>
                  <a:ext uri="{FF2B5EF4-FFF2-40B4-BE49-F238E27FC236}">
                    <a16:creationId xmlns:a16="http://schemas.microsoft.com/office/drawing/2014/main" id="{46CAAC41-09DC-474D-94AF-F479F1232CFB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ICOON_info">
              <a:extLst>
                <a:ext uri="{FF2B5EF4-FFF2-40B4-BE49-F238E27FC236}">
                  <a16:creationId xmlns:a16="http://schemas.microsoft.com/office/drawing/2014/main" id="{0A34962A-1369-4217-B85F-1BD8D6017668}"/>
                </a:ext>
              </a:extLst>
            </p:cNvPr>
            <p:cNvGrpSpPr/>
            <p:nvPr userDrawn="1"/>
          </p:nvGrpSpPr>
          <p:grpSpPr>
            <a:xfrm>
              <a:off x="-376736" y="4085613"/>
              <a:ext cx="283685" cy="283685"/>
              <a:chOff x="-510741" y="5913713"/>
              <a:chExt cx="267555" cy="267555"/>
            </a:xfrm>
          </p:grpSpPr>
          <p:sp>
            <p:nvSpPr>
              <p:cNvPr id="35" name="Ovaal 34">
                <a:extLst>
                  <a:ext uri="{FF2B5EF4-FFF2-40B4-BE49-F238E27FC236}">
                    <a16:creationId xmlns:a16="http://schemas.microsoft.com/office/drawing/2014/main" id="{B1D1E391-F591-444A-BBB2-36FFB8910857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Graphic 163" descr="Informatie">
                <a:extLst>
                  <a:ext uri="{FF2B5EF4-FFF2-40B4-BE49-F238E27FC236}">
                    <a16:creationId xmlns:a16="http://schemas.microsoft.com/office/drawing/2014/main" id="{FD479347-E31B-4AB1-B6D0-B979C7220828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34A7C91F-A230-4D1B-AD46-7C23705EA9FA}"/>
              </a:ext>
            </a:extLst>
          </p:cNvPr>
          <p:cNvGrpSpPr/>
          <p:nvPr userDrawn="1"/>
        </p:nvGrpSpPr>
        <p:grpSpPr>
          <a:xfrm>
            <a:off x="12377595" y="0"/>
            <a:ext cx="3693386" cy="3381359"/>
            <a:chOff x="12377595" y="0"/>
            <a:chExt cx="3693386" cy="3381359"/>
          </a:xfrm>
        </p:grpSpPr>
        <p:sp>
          <p:nvSpPr>
            <p:cNvPr id="63" name="Rechthoek 62">
              <a:extLst>
                <a:ext uri="{FF2B5EF4-FFF2-40B4-BE49-F238E27FC236}">
                  <a16:creationId xmlns:a16="http://schemas.microsoft.com/office/drawing/2014/main" id="{4B85568E-5B2D-4071-A928-09F9E53E7B78}"/>
                </a:ext>
              </a:extLst>
            </p:cNvPr>
            <p:cNvSpPr/>
            <p:nvPr userDrawn="1"/>
          </p:nvSpPr>
          <p:spPr>
            <a:xfrm>
              <a:off x="12377867" y="0"/>
              <a:ext cx="3593091" cy="338135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64" name="Ovaal 63">
              <a:extLst>
                <a:ext uri="{FF2B5EF4-FFF2-40B4-BE49-F238E27FC236}">
                  <a16:creationId xmlns:a16="http://schemas.microsoft.com/office/drawing/2014/main" id="{F86F72B3-0BDD-436E-8763-B3C78AAD6425}"/>
                </a:ext>
              </a:extLst>
            </p:cNvPr>
            <p:cNvSpPr/>
            <p:nvPr userDrawn="1"/>
          </p:nvSpPr>
          <p:spPr>
            <a:xfrm>
              <a:off x="12559849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5" name="Rechthoek 64">
              <a:extLst>
                <a:ext uri="{FF2B5EF4-FFF2-40B4-BE49-F238E27FC236}">
                  <a16:creationId xmlns:a16="http://schemas.microsoft.com/office/drawing/2014/main" id="{4EE73880-8415-488D-8DBD-9ABCC662200B}"/>
                </a:ext>
              </a:extLst>
            </p:cNvPr>
            <p:cNvSpPr/>
            <p:nvPr userDrawn="1"/>
          </p:nvSpPr>
          <p:spPr>
            <a:xfrm>
              <a:off x="12844617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Name + </a:t>
              </a:r>
              <a:r>
                <a:rPr kumimoji="0" lang="en-GB" sz="1400" b="1" i="0" u="none" strike="noStrike" kern="0" cap="none" spc="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Lastname</a:t>
              </a:r>
              <a:endParaRPr kumimoji="0" lang="en-GB" sz="1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66" name="Ovaal 65">
              <a:extLst>
                <a:ext uri="{FF2B5EF4-FFF2-40B4-BE49-F238E27FC236}">
                  <a16:creationId xmlns:a16="http://schemas.microsoft.com/office/drawing/2014/main" id="{3E45CCDF-9D00-4BE8-8393-FE32FEB31342}"/>
                </a:ext>
              </a:extLst>
            </p:cNvPr>
            <p:cNvSpPr/>
            <p:nvPr userDrawn="1"/>
          </p:nvSpPr>
          <p:spPr>
            <a:xfrm>
              <a:off x="12559849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D8FE2A88-D2A0-4320-B2ED-150A055D8FB5}"/>
                </a:ext>
              </a:extLst>
            </p:cNvPr>
            <p:cNvSpPr/>
            <p:nvPr userDrawn="1"/>
          </p:nvSpPr>
          <p:spPr>
            <a:xfrm>
              <a:off x="12559849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68" name="Rechthoek 67">
              <a:extLst>
                <a:ext uri="{FF2B5EF4-FFF2-40B4-BE49-F238E27FC236}">
                  <a16:creationId xmlns:a16="http://schemas.microsoft.com/office/drawing/2014/main" id="{170250C4-8656-4822-B700-810562796855}"/>
                </a:ext>
              </a:extLst>
            </p:cNvPr>
            <p:cNvSpPr/>
            <p:nvPr userDrawn="1"/>
          </p:nvSpPr>
          <p:spPr>
            <a:xfrm>
              <a:off x="12844617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Job function</a:t>
              </a:r>
            </a:p>
          </p:txBody>
        </p:sp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5E226652-01CE-4A7A-9751-D8D6859E8E45}"/>
                </a:ext>
              </a:extLst>
            </p:cNvPr>
            <p:cNvSpPr/>
            <p:nvPr userDrawn="1"/>
          </p:nvSpPr>
          <p:spPr>
            <a:xfrm>
              <a:off x="12377595" y="255335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grpSp>
          <p:nvGrpSpPr>
            <p:cNvPr id="84" name="ICOON_info">
              <a:extLst>
                <a:ext uri="{FF2B5EF4-FFF2-40B4-BE49-F238E27FC236}">
                  <a16:creationId xmlns:a16="http://schemas.microsoft.com/office/drawing/2014/main" id="{F0F437E3-F052-426E-9FB2-E073B458320C}"/>
                </a:ext>
              </a:extLst>
            </p:cNvPr>
            <p:cNvGrpSpPr/>
            <p:nvPr userDrawn="1"/>
          </p:nvGrpSpPr>
          <p:grpSpPr>
            <a:xfrm>
              <a:off x="15787296" y="2422196"/>
              <a:ext cx="283685" cy="283685"/>
              <a:chOff x="-510741" y="5913713"/>
              <a:chExt cx="267555" cy="267555"/>
            </a:xfrm>
          </p:grpSpPr>
          <p:sp>
            <p:nvSpPr>
              <p:cNvPr id="126" name="Ovaal 125">
                <a:extLst>
                  <a:ext uri="{FF2B5EF4-FFF2-40B4-BE49-F238E27FC236}">
                    <a16:creationId xmlns:a16="http://schemas.microsoft.com/office/drawing/2014/main" id="{B0AB68B7-D1B0-4359-BB74-400A7B643F87}"/>
                  </a:ext>
                </a:extLst>
              </p:cNvPr>
              <p:cNvSpPr/>
              <p:nvPr userDrawn="1"/>
            </p:nvSpPr>
            <p:spPr>
              <a:xfrm>
                <a:off x="-491853" y="5932077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7" name="Graphic 163" descr="Informatie">
                <a:extLst>
                  <a:ext uri="{FF2B5EF4-FFF2-40B4-BE49-F238E27FC236}">
                    <a16:creationId xmlns:a16="http://schemas.microsoft.com/office/drawing/2014/main" id="{A28B9587-F01A-4ED9-8F63-FFA30B926ED5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5" name="VOORBEELD">
              <a:extLst>
                <a:ext uri="{FF2B5EF4-FFF2-40B4-BE49-F238E27FC236}">
                  <a16:creationId xmlns:a16="http://schemas.microsoft.com/office/drawing/2014/main" id="{38D11981-1E9B-465A-9A9E-908A51D6FD48}"/>
                </a:ext>
              </a:extLst>
            </p:cNvPr>
            <p:cNvGrpSpPr/>
            <p:nvPr userDrawn="1"/>
          </p:nvGrpSpPr>
          <p:grpSpPr>
            <a:xfrm>
              <a:off x="12558861" y="458674"/>
              <a:ext cx="3234311" cy="558875"/>
              <a:chOff x="-3605171" y="458674"/>
              <a:chExt cx="3234311" cy="558875"/>
            </a:xfrm>
          </p:grpSpPr>
          <p:sp>
            <p:nvSpPr>
              <p:cNvPr id="86" name="Rechthoek 85">
                <a:extLst>
                  <a:ext uri="{FF2B5EF4-FFF2-40B4-BE49-F238E27FC236}">
                    <a16:creationId xmlns:a16="http://schemas.microsoft.com/office/drawing/2014/main" id="{284C05DE-15A8-4132-8E37-A1AD994288FA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87" name="Rechthoek 86">
                <a:extLst>
                  <a:ext uri="{FF2B5EF4-FFF2-40B4-BE49-F238E27FC236}">
                    <a16:creationId xmlns:a16="http://schemas.microsoft.com/office/drawing/2014/main" id="{49A71E85-1247-4FC1-991A-C4D9CBCECC60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88" name="Groep 87">
                <a:extLst>
                  <a:ext uri="{FF2B5EF4-FFF2-40B4-BE49-F238E27FC236}">
                    <a16:creationId xmlns:a16="http://schemas.microsoft.com/office/drawing/2014/main" id="{C5DC5121-F82A-4A60-ADBC-8373BD4B81CC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19" name="Groep 118">
                  <a:extLst>
                    <a:ext uri="{FF2B5EF4-FFF2-40B4-BE49-F238E27FC236}">
                      <a16:creationId xmlns:a16="http://schemas.microsoft.com/office/drawing/2014/main" id="{666ED71B-7AF5-4C42-8C28-AA7CE0726B9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21" name="Rechte verbindingslijn 120">
                    <a:extLst>
                      <a:ext uri="{FF2B5EF4-FFF2-40B4-BE49-F238E27FC236}">
                        <a16:creationId xmlns:a16="http://schemas.microsoft.com/office/drawing/2014/main" id="{B21DB538-16EA-45C8-A283-486A2CFF03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2" name="Rechte verbindingslijn 121">
                    <a:extLst>
                      <a:ext uri="{FF2B5EF4-FFF2-40B4-BE49-F238E27FC236}">
                        <a16:creationId xmlns:a16="http://schemas.microsoft.com/office/drawing/2014/main" id="{5F91602F-F482-4639-8619-6990247B4CD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3" name="Rechte verbindingslijn 122">
                    <a:extLst>
                      <a:ext uri="{FF2B5EF4-FFF2-40B4-BE49-F238E27FC236}">
                        <a16:creationId xmlns:a16="http://schemas.microsoft.com/office/drawing/2014/main" id="{E8A3D66B-91C5-4F40-87AC-1942B59A311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8CF299A3-8B21-45AB-8223-E529EE8ED0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9F21D1D9-AF70-49DD-B824-26B753C8C9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0" name="Pijl: rechts 119">
                  <a:extLst>
                    <a:ext uri="{FF2B5EF4-FFF2-40B4-BE49-F238E27FC236}">
                      <a16:creationId xmlns:a16="http://schemas.microsoft.com/office/drawing/2014/main" id="{9999350B-6F9B-43FA-BEF1-C7AC48523BA0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9" name="Groep 88">
                <a:extLst>
                  <a:ext uri="{FF2B5EF4-FFF2-40B4-BE49-F238E27FC236}">
                    <a16:creationId xmlns:a16="http://schemas.microsoft.com/office/drawing/2014/main" id="{18C3D70E-2BA4-4C1C-BA88-E4D27A350770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12" name="Groep 111">
                  <a:extLst>
                    <a:ext uri="{FF2B5EF4-FFF2-40B4-BE49-F238E27FC236}">
                      <a16:creationId xmlns:a16="http://schemas.microsoft.com/office/drawing/2014/main" id="{E592455B-0340-438E-B480-17883A21DF5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4" name="Rechte verbindingslijn 113">
                    <a:extLst>
                      <a:ext uri="{FF2B5EF4-FFF2-40B4-BE49-F238E27FC236}">
                        <a16:creationId xmlns:a16="http://schemas.microsoft.com/office/drawing/2014/main" id="{14336414-22DD-4D77-8EE0-AD5FAE5AECB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5" name="Rechte verbindingslijn 114">
                    <a:extLst>
                      <a:ext uri="{FF2B5EF4-FFF2-40B4-BE49-F238E27FC236}">
                        <a16:creationId xmlns:a16="http://schemas.microsoft.com/office/drawing/2014/main" id="{E5EDAD47-327C-4817-8D6E-04D34639645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6" name="Rechte verbindingslijn 115">
                    <a:extLst>
                      <a:ext uri="{FF2B5EF4-FFF2-40B4-BE49-F238E27FC236}">
                        <a16:creationId xmlns:a16="http://schemas.microsoft.com/office/drawing/2014/main" id="{AA8D8694-81FE-46E2-976D-DFC29F6FF7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7" name="Rechte verbindingslijn 116">
                    <a:extLst>
                      <a:ext uri="{FF2B5EF4-FFF2-40B4-BE49-F238E27FC236}">
                        <a16:creationId xmlns:a16="http://schemas.microsoft.com/office/drawing/2014/main" id="{F748D6A1-70D5-4B15-A6E4-ECE4346190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Rechte verbindingslijn 117">
                    <a:extLst>
                      <a:ext uri="{FF2B5EF4-FFF2-40B4-BE49-F238E27FC236}">
                        <a16:creationId xmlns:a16="http://schemas.microsoft.com/office/drawing/2014/main" id="{B712B0A1-C6E2-4415-B521-289EA9C68BB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3" name="Pijl: rechts 112">
                  <a:extLst>
                    <a:ext uri="{FF2B5EF4-FFF2-40B4-BE49-F238E27FC236}">
                      <a16:creationId xmlns:a16="http://schemas.microsoft.com/office/drawing/2014/main" id="{B464B6D3-8168-4C2F-8EFC-F23F3050BDB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90" name="Rechte verbindingslijn 89">
                <a:extLst>
                  <a:ext uri="{FF2B5EF4-FFF2-40B4-BE49-F238E27FC236}">
                    <a16:creationId xmlns:a16="http://schemas.microsoft.com/office/drawing/2014/main" id="{B3AFB2B5-416C-4128-A7F5-B9035B0F99D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91" name="Rechte verbindingslijn 90">
                <a:extLst>
                  <a:ext uri="{FF2B5EF4-FFF2-40B4-BE49-F238E27FC236}">
                    <a16:creationId xmlns:a16="http://schemas.microsoft.com/office/drawing/2014/main" id="{AD2E6766-AF70-496D-A612-654A3B9AC53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92" name="Rechthoek 91">
                <a:extLst>
                  <a:ext uri="{FF2B5EF4-FFF2-40B4-BE49-F238E27FC236}">
                    <a16:creationId xmlns:a16="http://schemas.microsoft.com/office/drawing/2014/main" id="{C3B7C8CF-4A20-413A-A72F-FAD5806ACEB0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93" name="Rechthoek 92">
                <a:extLst>
                  <a:ext uri="{FF2B5EF4-FFF2-40B4-BE49-F238E27FC236}">
                    <a16:creationId xmlns:a16="http://schemas.microsoft.com/office/drawing/2014/main" id="{8F5DBF40-129F-4390-8405-760971403388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94" name="Groep 93">
                <a:extLst>
                  <a:ext uri="{FF2B5EF4-FFF2-40B4-BE49-F238E27FC236}">
                    <a16:creationId xmlns:a16="http://schemas.microsoft.com/office/drawing/2014/main" id="{64199F9C-8F55-4CE4-A791-6281FF96BA92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04" name="Rechthoek 103">
                  <a:extLst>
                    <a:ext uri="{FF2B5EF4-FFF2-40B4-BE49-F238E27FC236}">
                      <a16:creationId xmlns:a16="http://schemas.microsoft.com/office/drawing/2014/main" id="{4CF016CB-A090-451F-96F9-0CB525711AE0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5" name="Groep 104">
                  <a:extLst>
                    <a:ext uri="{FF2B5EF4-FFF2-40B4-BE49-F238E27FC236}">
                      <a16:creationId xmlns:a16="http://schemas.microsoft.com/office/drawing/2014/main" id="{7A9FCF9D-6E9E-4A81-A4BF-16DB5F859DE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07" name="Rechte verbindingslijn 106">
                    <a:extLst>
                      <a:ext uri="{FF2B5EF4-FFF2-40B4-BE49-F238E27FC236}">
                        <a16:creationId xmlns:a16="http://schemas.microsoft.com/office/drawing/2014/main" id="{706E156A-50B2-4240-AFDD-A42A603F56E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8" name="Rechte verbindingslijn 107">
                    <a:extLst>
                      <a:ext uri="{FF2B5EF4-FFF2-40B4-BE49-F238E27FC236}">
                        <a16:creationId xmlns:a16="http://schemas.microsoft.com/office/drawing/2014/main" id="{8BB569B9-83E5-479A-BF32-47FAFF64F3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9" name="Rechte verbindingslijn 108">
                    <a:extLst>
                      <a:ext uri="{FF2B5EF4-FFF2-40B4-BE49-F238E27FC236}">
                        <a16:creationId xmlns:a16="http://schemas.microsoft.com/office/drawing/2014/main" id="{2A27C901-B129-42B2-A8C5-5A27D9E80D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0" name="Rechte verbindingslijn 109">
                    <a:extLst>
                      <a:ext uri="{FF2B5EF4-FFF2-40B4-BE49-F238E27FC236}">
                        <a16:creationId xmlns:a16="http://schemas.microsoft.com/office/drawing/2014/main" id="{BC288943-70B8-482D-9848-12195EA102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1" name="Rechte verbindingslijn 110">
                    <a:extLst>
                      <a:ext uri="{FF2B5EF4-FFF2-40B4-BE49-F238E27FC236}">
                        <a16:creationId xmlns:a16="http://schemas.microsoft.com/office/drawing/2014/main" id="{EA5BB649-C742-4490-9095-F2F21ECB5A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6" name="Pijl: rechts 105">
                  <a:extLst>
                    <a:ext uri="{FF2B5EF4-FFF2-40B4-BE49-F238E27FC236}">
                      <a16:creationId xmlns:a16="http://schemas.microsoft.com/office/drawing/2014/main" id="{1F41AD8A-C238-4839-8EA4-6B752DAA1ADE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5" name="Groep 94">
                <a:extLst>
                  <a:ext uri="{FF2B5EF4-FFF2-40B4-BE49-F238E27FC236}">
                    <a16:creationId xmlns:a16="http://schemas.microsoft.com/office/drawing/2014/main" id="{69B38648-7BF2-4B11-A22B-008A8E092CE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96" name="Rechthoek 95">
                  <a:extLst>
                    <a:ext uri="{FF2B5EF4-FFF2-40B4-BE49-F238E27FC236}">
                      <a16:creationId xmlns:a16="http://schemas.microsoft.com/office/drawing/2014/main" id="{077808EC-DB6C-43E1-8952-DF2E8DEF2679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97" name="Groep 96">
                  <a:extLst>
                    <a:ext uri="{FF2B5EF4-FFF2-40B4-BE49-F238E27FC236}">
                      <a16:creationId xmlns:a16="http://schemas.microsoft.com/office/drawing/2014/main" id="{62C57262-38CB-4816-B150-892F1CD5E2D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99" name="Rechte verbindingslijn 98">
                    <a:extLst>
                      <a:ext uri="{FF2B5EF4-FFF2-40B4-BE49-F238E27FC236}">
                        <a16:creationId xmlns:a16="http://schemas.microsoft.com/office/drawing/2014/main" id="{74BAB8DD-4EB6-4D9C-80A4-C4D26616EFC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0" name="Rechte verbindingslijn 99">
                    <a:extLst>
                      <a:ext uri="{FF2B5EF4-FFF2-40B4-BE49-F238E27FC236}">
                        <a16:creationId xmlns:a16="http://schemas.microsoft.com/office/drawing/2014/main" id="{F724F850-8572-49D1-9EED-1AECCD9584D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1" name="Rechte verbindingslijn 100">
                    <a:extLst>
                      <a:ext uri="{FF2B5EF4-FFF2-40B4-BE49-F238E27FC236}">
                        <a16:creationId xmlns:a16="http://schemas.microsoft.com/office/drawing/2014/main" id="{A425D271-A471-4D46-B750-D2AD836C46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2" name="Rechte verbindingslijn 101">
                    <a:extLst>
                      <a:ext uri="{FF2B5EF4-FFF2-40B4-BE49-F238E27FC236}">
                        <a16:creationId xmlns:a16="http://schemas.microsoft.com/office/drawing/2014/main" id="{8F08066A-F772-4448-A317-D28F3587067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3" name="Rechte verbindingslijn 102">
                    <a:extLst>
                      <a:ext uri="{FF2B5EF4-FFF2-40B4-BE49-F238E27FC236}">
                        <a16:creationId xmlns:a16="http://schemas.microsoft.com/office/drawing/2014/main" id="{795CA723-B20D-4392-BB89-69B49A1872E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98" name="Pijl: rechts 97">
                  <a:extLst>
                    <a:ext uri="{FF2B5EF4-FFF2-40B4-BE49-F238E27FC236}">
                      <a16:creationId xmlns:a16="http://schemas.microsoft.com/office/drawing/2014/main" id="{8644F462-D5A1-433E-89E9-9420D4050591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387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(8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9998" y="435582"/>
            <a:ext cx="8543511" cy="233964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Title slide</a:t>
            </a:r>
          </a:p>
        </p:txBody>
      </p:sp>
      <p:sp>
        <p:nvSpPr>
          <p:cNvPr id="12" name="- INFO">
            <a:extLst>
              <a:ext uri="{FF2B5EF4-FFF2-40B4-BE49-F238E27FC236}">
                <a16:creationId xmlns:a16="http://schemas.microsoft.com/office/drawing/2014/main" id="{49629A98-289B-4B40-AB79-8D66F4C6791F}"/>
              </a:ext>
            </a:extLst>
          </p:cNvPr>
          <p:cNvSpPr txBox="1"/>
          <p:nvPr userDrawn="1"/>
        </p:nvSpPr>
        <p:spPr>
          <a:xfrm>
            <a:off x="0" y="-482656"/>
            <a:ext cx="12192000" cy="2646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600" b="0" cap="none" spc="0" baseline="0">
                <a:solidFill>
                  <a:schemeClr val="tx1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Introduction (8x)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7AB9A49-8535-4B86-95DA-01C33FAE92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2288"/>
            <a:ext cx="12192000" cy="23571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8" name="Tijdelijke aanduiding voor afbeelding 8">
            <a:extLst>
              <a:ext uri="{FF2B5EF4-FFF2-40B4-BE49-F238E27FC236}">
                <a16:creationId xmlns:a16="http://schemas.microsoft.com/office/drawing/2014/main" id="{37E4172F-698C-45DF-8989-10EEFB6CA3A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9997" y="1483784"/>
            <a:ext cx="2296800" cy="1572680"/>
          </a:xfrm>
          <a:prstGeom prst="rect">
            <a:avLst/>
          </a:prstGeom>
          <a:pattFill prst="sm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wrap="square" tIns="0" rIns="0" bIns="90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on the icon</a:t>
            </a:r>
            <a:br>
              <a:rPr lang="en-US"/>
            </a:br>
            <a:r>
              <a:rPr lang="en-US"/>
              <a:t>to insert an image.</a:t>
            </a:r>
            <a:endParaRPr lang="nl-NL"/>
          </a:p>
        </p:txBody>
      </p:sp>
      <p:sp>
        <p:nvSpPr>
          <p:cNvPr id="9" name="tekst">
            <a:extLst>
              <a:ext uri="{FF2B5EF4-FFF2-40B4-BE49-F238E27FC236}">
                <a16:creationId xmlns:a16="http://schemas.microsoft.com/office/drawing/2014/main" id="{D5F9163E-4947-4A32-AF66-F19C3D8EC7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998" y="3236980"/>
            <a:ext cx="2296800" cy="490617"/>
          </a:xfrm>
        </p:spPr>
        <p:txBody>
          <a:bodyPr anchor="b" anchorCtr="0"/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800" b="1"/>
            </a:lvl1pPr>
            <a:lvl2pPr marL="0" indent="0" algn="ctr">
              <a:lnSpc>
                <a:spcPts val="1600"/>
              </a:lnSpc>
              <a:spcBef>
                <a:spcPts val="0"/>
              </a:spcBef>
              <a:buNone/>
              <a:defRPr sz="1400"/>
            </a:lvl2pPr>
            <a:lvl3pPr>
              <a:defRPr sz="1867" b="1"/>
            </a:lvl3pPr>
            <a:lvl4pPr>
              <a:defRPr sz="1600" b="0"/>
            </a:lvl4pPr>
            <a:lvl5pPr>
              <a:defRPr sz="1867" b="1"/>
            </a:lvl5pPr>
            <a:lvl6pPr>
              <a:defRPr sz="1600" b="0"/>
            </a:lvl6pPr>
            <a:lvl7pPr marL="0" indent="0">
              <a:buNone/>
              <a:defRPr b="1"/>
            </a:lvl7pPr>
            <a:lvl8pPr marL="0" indent="0">
              <a:buNone/>
              <a:defRPr sz="1600"/>
            </a:lvl8pPr>
            <a:lvl9pPr>
              <a:defRPr sz="1867" b="1" i="0"/>
            </a:lvl9pPr>
          </a:lstStyle>
          <a:p>
            <a:r>
              <a:rPr lang="nl-NL" sz="1867"/>
              <a:t>Name + </a:t>
            </a:r>
            <a:r>
              <a:rPr lang="nl-NL" sz="1867" err="1"/>
              <a:t>Lastname</a:t>
            </a:r>
            <a:endParaRPr lang="nl-NL" sz="1867"/>
          </a:p>
          <a:p>
            <a:pPr lvl="1"/>
            <a:r>
              <a:rPr lang="nl-NL"/>
              <a:t>Job </a:t>
            </a:r>
            <a:r>
              <a:rPr lang="nl-NL" err="1"/>
              <a:t>function</a:t>
            </a:r>
            <a:endParaRPr lang="nl-NL"/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DB6CA8F6-46AE-4A4E-A002-746F6E337C2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18286" y="1483784"/>
            <a:ext cx="2296800" cy="1572680"/>
          </a:xfrm>
          <a:prstGeom prst="rect">
            <a:avLst/>
          </a:prstGeom>
          <a:pattFill prst="sm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wrap="square" tIns="0" rIns="0" bIns="90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on the icon</a:t>
            </a:r>
            <a:br>
              <a:rPr lang="en-US"/>
            </a:br>
            <a:r>
              <a:rPr lang="en-US"/>
              <a:t>to insert an image.</a:t>
            </a:r>
            <a:endParaRPr lang="nl-NL"/>
          </a:p>
        </p:txBody>
      </p:sp>
      <p:sp>
        <p:nvSpPr>
          <p:cNvPr id="11" name="tekst">
            <a:extLst>
              <a:ext uri="{FF2B5EF4-FFF2-40B4-BE49-F238E27FC236}">
                <a16:creationId xmlns:a16="http://schemas.microsoft.com/office/drawing/2014/main" id="{A45E00D1-8AB0-44E0-9AEE-BF8790B1A1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18286" y="3236980"/>
            <a:ext cx="2296800" cy="490617"/>
          </a:xfrm>
        </p:spPr>
        <p:txBody>
          <a:bodyPr anchor="b" anchorCtr="0"/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800" b="1"/>
            </a:lvl1pPr>
            <a:lvl2pPr marL="0" indent="0" algn="ctr">
              <a:lnSpc>
                <a:spcPts val="1600"/>
              </a:lnSpc>
              <a:spcBef>
                <a:spcPts val="0"/>
              </a:spcBef>
              <a:buNone/>
              <a:defRPr sz="1400"/>
            </a:lvl2pPr>
            <a:lvl3pPr>
              <a:defRPr sz="1867" b="1"/>
            </a:lvl3pPr>
            <a:lvl4pPr>
              <a:defRPr sz="1600" b="0"/>
            </a:lvl4pPr>
            <a:lvl5pPr>
              <a:defRPr sz="1867" b="1"/>
            </a:lvl5pPr>
            <a:lvl6pPr>
              <a:defRPr sz="1600" b="0"/>
            </a:lvl6pPr>
            <a:lvl7pPr marL="0" indent="0">
              <a:buNone/>
              <a:defRPr b="1"/>
            </a:lvl7pPr>
            <a:lvl8pPr marL="0" indent="0">
              <a:buNone/>
              <a:defRPr sz="1600"/>
            </a:lvl8pPr>
            <a:lvl9pPr>
              <a:defRPr sz="1867" b="1" i="0"/>
            </a:lvl9pPr>
          </a:lstStyle>
          <a:p>
            <a:r>
              <a:rPr lang="nl-NL" sz="1867"/>
              <a:t>Name + </a:t>
            </a:r>
            <a:r>
              <a:rPr lang="nl-NL" sz="1867" err="1"/>
              <a:t>Lastname</a:t>
            </a:r>
            <a:endParaRPr lang="nl-NL" sz="1867"/>
          </a:p>
          <a:p>
            <a:pPr lvl="1"/>
            <a:r>
              <a:rPr lang="nl-NL"/>
              <a:t>Job </a:t>
            </a:r>
            <a:r>
              <a:rPr lang="nl-NL" err="1"/>
              <a:t>function</a:t>
            </a:r>
            <a:endParaRPr lang="nl-NL"/>
          </a:p>
        </p:txBody>
      </p:sp>
      <p:sp>
        <p:nvSpPr>
          <p:cNvPr id="13" name="Tijdelijke aanduiding voor afbeelding 8">
            <a:extLst>
              <a:ext uri="{FF2B5EF4-FFF2-40B4-BE49-F238E27FC236}">
                <a16:creationId xmlns:a16="http://schemas.microsoft.com/office/drawing/2014/main" id="{9F08EA90-557E-4F30-8E65-F9CB07851D6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76575" y="1483784"/>
            <a:ext cx="2296800" cy="1572680"/>
          </a:xfrm>
          <a:prstGeom prst="rect">
            <a:avLst/>
          </a:prstGeom>
          <a:pattFill prst="sm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wrap="square" tIns="0" rIns="0" bIns="90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on the icon</a:t>
            </a:r>
            <a:br>
              <a:rPr lang="en-US"/>
            </a:br>
            <a:r>
              <a:rPr lang="en-US"/>
              <a:t>to insert an image.</a:t>
            </a:r>
            <a:endParaRPr lang="nl-NL"/>
          </a:p>
        </p:txBody>
      </p:sp>
      <p:sp>
        <p:nvSpPr>
          <p:cNvPr id="14" name="tekst">
            <a:extLst>
              <a:ext uri="{FF2B5EF4-FFF2-40B4-BE49-F238E27FC236}">
                <a16:creationId xmlns:a16="http://schemas.microsoft.com/office/drawing/2014/main" id="{AD932895-37F0-4F66-91A0-103DC720F3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6574" y="3236980"/>
            <a:ext cx="2296800" cy="490617"/>
          </a:xfrm>
        </p:spPr>
        <p:txBody>
          <a:bodyPr anchor="b" anchorCtr="0"/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800" b="1"/>
            </a:lvl1pPr>
            <a:lvl2pPr marL="0" indent="0" algn="ctr">
              <a:lnSpc>
                <a:spcPts val="1600"/>
              </a:lnSpc>
              <a:spcBef>
                <a:spcPts val="0"/>
              </a:spcBef>
              <a:buNone/>
              <a:defRPr sz="1400"/>
            </a:lvl2pPr>
            <a:lvl3pPr>
              <a:defRPr sz="1867" b="1"/>
            </a:lvl3pPr>
            <a:lvl4pPr>
              <a:defRPr sz="1600" b="0"/>
            </a:lvl4pPr>
            <a:lvl5pPr>
              <a:defRPr sz="1867" b="1"/>
            </a:lvl5pPr>
            <a:lvl6pPr>
              <a:defRPr sz="1600" b="0"/>
            </a:lvl6pPr>
            <a:lvl7pPr marL="0" indent="0">
              <a:buNone/>
              <a:defRPr b="1"/>
            </a:lvl7pPr>
            <a:lvl8pPr marL="0" indent="0">
              <a:buNone/>
              <a:defRPr sz="1600"/>
            </a:lvl8pPr>
            <a:lvl9pPr>
              <a:defRPr sz="1867" b="1" i="0"/>
            </a:lvl9pPr>
          </a:lstStyle>
          <a:p>
            <a:r>
              <a:rPr lang="nl-NL" sz="1867"/>
              <a:t>Name + </a:t>
            </a:r>
            <a:r>
              <a:rPr lang="nl-NL" sz="1867" err="1"/>
              <a:t>Lastname</a:t>
            </a:r>
            <a:endParaRPr lang="nl-NL" sz="1867"/>
          </a:p>
          <a:p>
            <a:pPr lvl="1"/>
            <a:r>
              <a:rPr lang="nl-NL"/>
              <a:t>Job </a:t>
            </a:r>
            <a:r>
              <a:rPr lang="nl-NL" err="1"/>
              <a:t>function</a:t>
            </a:r>
            <a:endParaRPr lang="nl-NL"/>
          </a:p>
        </p:txBody>
      </p:sp>
      <p:sp>
        <p:nvSpPr>
          <p:cNvPr id="15" name="Tijdelijke aanduiding voor afbeelding 8">
            <a:extLst>
              <a:ext uri="{FF2B5EF4-FFF2-40B4-BE49-F238E27FC236}">
                <a16:creationId xmlns:a16="http://schemas.microsoft.com/office/drawing/2014/main" id="{AC6CD083-8FAB-426A-B7E7-6D89832481E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934863" y="1483784"/>
            <a:ext cx="2298286" cy="1572680"/>
          </a:xfrm>
          <a:prstGeom prst="rect">
            <a:avLst/>
          </a:prstGeom>
          <a:pattFill prst="sm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wrap="square" tIns="0" rIns="0" bIns="90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on the icon</a:t>
            </a:r>
            <a:br>
              <a:rPr lang="en-US"/>
            </a:br>
            <a:r>
              <a:rPr lang="en-US"/>
              <a:t>to insert an image.</a:t>
            </a:r>
            <a:endParaRPr lang="nl-NL"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8C064873-A0B4-4E4A-8077-83B4C382523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34863" y="3236980"/>
            <a:ext cx="2298286" cy="490617"/>
          </a:xfrm>
        </p:spPr>
        <p:txBody>
          <a:bodyPr anchor="b" anchorCtr="0"/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800" b="1"/>
            </a:lvl1pPr>
            <a:lvl2pPr marL="0" indent="0" algn="ctr">
              <a:lnSpc>
                <a:spcPts val="1600"/>
              </a:lnSpc>
              <a:spcBef>
                <a:spcPts val="0"/>
              </a:spcBef>
              <a:buNone/>
              <a:defRPr sz="1400"/>
            </a:lvl2pPr>
            <a:lvl3pPr>
              <a:defRPr sz="1867" b="1"/>
            </a:lvl3pPr>
            <a:lvl4pPr>
              <a:defRPr sz="1600" b="0"/>
            </a:lvl4pPr>
            <a:lvl5pPr>
              <a:defRPr sz="1867" b="1"/>
            </a:lvl5pPr>
            <a:lvl6pPr>
              <a:defRPr sz="1600" b="0"/>
            </a:lvl6pPr>
            <a:lvl7pPr marL="0" indent="0">
              <a:buNone/>
              <a:defRPr b="1"/>
            </a:lvl7pPr>
            <a:lvl8pPr marL="0" indent="0">
              <a:buNone/>
              <a:defRPr sz="1600"/>
            </a:lvl8pPr>
            <a:lvl9pPr>
              <a:defRPr sz="1867" b="1" i="0"/>
            </a:lvl9pPr>
          </a:lstStyle>
          <a:p>
            <a:r>
              <a:rPr lang="nl-NL" sz="1867"/>
              <a:t>Name + </a:t>
            </a:r>
            <a:r>
              <a:rPr lang="nl-NL" sz="1867" err="1"/>
              <a:t>Lastname</a:t>
            </a:r>
            <a:endParaRPr lang="nl-NL" sz="1867"/>
          </a:p>
          <a:p>
            <a:pPr lvl="1"/>
            <a:r>
              <a:rPr lang="nl-NL"/>
              <a:t>Job </a:t>
            </a:r>
            <a:r>
              <a:rPr lang="nl-NL" err="1"/>
              <a:t>function</a:t>
            </a:r>
            <a:endParaRPr lang="nl-NL"/>
          </a:p>
        </p:txBody>
      </p:sp>
      <p:sp>
        <p:nvSpPr>
          <p:cNvPr id="17" name="Tijdelijke aanduiding voor afbeelding 8">
            <a:extLst>
              <a:ext uri="{FF2B5EF4-FFF2-40B4-BE49-F238E27FC236}">
                <a16:creationId xmlns:a16="http://schemas.microsoft.com/office/drawing/2014/main" id="{70210F82-C3E6-474D-AF2D-EA859363701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59998" y="4001441"/>
            <a:ext cx="2296800" cy="1572680"/>
          </a:xfrm>
          <a:prstGeom prst="rect">
            <a:avLst/>
          </a:prstGeom>
          <a:pattFill prst="sm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wrap="square" tIns="0" rIns="0" bIns="90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on the icon</a:t>
            </a:r>
            <a:br>
              <a:rPr lang="en-US"/>
            </a:br>
            <a:r>
              <a:rPr lang="en-US"/>
              <a:t>to insert an image.</a:t>
            </a:r>
            <a:endParaRPr lang="nl-NL"/>
          </a:p>
        </p:txBody>
      </p:sp>
      <p:sp>
        <p:nvSpPr>
          <p:cNvPr id="18" name="tekst">
            <a:extLst>
              <a:ext uri="{FF2B5EF4-FFF2-40B4-BE49-F238E27FC236}">
                <a16:creationId xmlns:a16="http://schemas.microsoft.com/office/drawing/2014/main" id="{7A2D18CD-56BC-442E-9E67-1F59A913335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9998" y="5723962"/>
            <a:ext cx="2296800" cy="490617"/>
          </a:xfrm>
        </p:spPr>
        <p:txBody>
          <a:bodyPr anchor="b" anchorCtr="0"/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800" b="1"/>
            </a:lvl1pPr>
            <a:lvl2pPr marL="0" indent="0" algn="ctr">
              <a:lnSpc>
                <a:spcPts val="1600"/>
              </a:lnSpc>
              <a:spcBef>
                <a:spcPts val="0"/>
              </a:spcBef>
              <a:buNone/>
              <a:defRPr sz="1400"/>
            </a:lvl2pPr>
            <a:lvl3pPr>
              <a:defRPr sz="1867" b="1"/>
            </a:lvl3pPr>
            <a:lvl4pPr>
              <a:defRPr sz="1600" b="0"/>
            </a:lvl4pPr>
            <a:lvl5pPr>
              <a:defRPr sz="1867" b="1"/>
            </a:lvl5pPr>
            <a:lvl6pPr>
              <a:defRPr sz="1600" b="0"/>
            </a:lvl6pPr>
            <a:lvl7pPr marL="0" indent="0">
              <a:buNone/>
              <a:defRPr b="1"/>
            </a:lvl7pPr>
            <a:lvl8pPr marL="0" indent="0">
              <a:buNone/>
              <a:defRPr sz="1600"/>
            </a:lvl8pPr>
            <a:lvl9pPr>
              <a:defRPr sz="1867" b="1" i="0"/>
            </a:lvl9pPr>
          </a:lstStyle>
          <a:p>
            <a:r>
              <a:rPr lang="nl-NL" sz="1867"/>
              <a:t>Name + </a:t>
            </a:r>
            <a:r>
              <a:rPr lang="nl-NL" sz="1867" err="1"/>
              <a:t>Lastname</a:t>
            </a:r>
            <a:endParaRPr lang="nl-NL" sz="1867"/>
          </a:p>
          <a:p>
            <a:pPr lvl="1"/>
            <a:r>
              <a:rPr lang="nl-NL"/>
              <a:t>Job </a:t>
            </a:r>
            <a:r>
              <a:rPr lang="nl-NL" err="1"/>
              <a:t>function</a:t>
            </a:r>
            <a:endParaRPr lang="nl-NL"/>
          </a:p>
        </p:txBody>
      </p:sp>
      <p:sp>
        <p:nvSpPr>
          <p:cNvPr id="19" name="Tijdelijke aanduiding voor afbeelding 8">
            <a:extLst>
              <a:ext uri="{FF2B5EF4-FFF2-40B4-BE49-F238E27FC236}">
                <a16:creationId xmlns:a16="http://schemas.microsoft.com/office/drawing/2014/main" id="{7E6F0837-E1D1-4C8E-9817-811F31B9276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618285" y="4001441"/>
            <a:ext cx="2296800" cy="1572680"/>
          </a:xfrm>
          <a:prstGeom prst="rect">
            <a:avLst/>
          </a:prstGeom>
          <a:pattFill prst="sm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wrap="square" tIns="0" rIns="0" bIns="90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on the icon</a:t>
            </a:r>
            <a:br>
              <a:rPr lang="en-US"/>
            </a:br>
            <a:r>
              <a:rPr lang="en-US"/>
              <a:t>to insert an image.</a:t>
            </a:r>
            <a:endParaRPr lang="nl-NL"/>
          </a:p>
        </p:txBody>
      </p:sp>
      <p:sp>
        <p:nvSpPr>
          <p:cNvPr id="20" name="tekst">
            <a:extLst>
              <a:ext uri="{FF2B5EF4-FFF2-40B4-BE49-F238E27FC236}">
                <a16:creationId xmlns:a16="http://schemas.microsoft.com/office/drawing/2014/main" id="{6E25BF5C-8604-4FA4-9273-77D9AD96DF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18286" y="5723962"/>
            <a:ext cx="2296800" cy="490617"/>
          </a:xfrm>
        </p:spPr>
        <p:txBody>
          <a:bodyPr anchor="b" anchorCtr="0"/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800" b="1"/>
            </a:lvl1pPr>
            <a:lvl2pPr marL="0" indent="0" algn="ctr">
              <a:lnSpc>
                <a:spcPts val="1600"/>
              </a:lnSpc>
              <a:spcBef>
                <a:spcPts val="0"/>
              </a:spcBef>
              <a:buNone/>
              <a:defRPr sz="1400"/>
            </a:lvl2pPr>
            <a:lvl3pPr>
              <a:defRPr sz="1867" b="1"/>
            </a:lvl3pPr>
            <a:lvl4pPr>
              <a:defRPr sz="1600" b="0"/>
            </a:lvl4pPr>
            <a:lvl5pPr>
              <a:defRPr sz="1867" b="1"/>
            </a:lvl5pPr>
            <a:lvl6pPr>
              <a:defRPr sz="1600" b="0"/>
            </a:lvl6pPr>
            <a:lvl7pPr marL="0" indent="0">
              <a:buNone/>
              <a:defRPr b="1"/>
            </a:lvl7pPr>
            <a:lvl8pPr marL="0" indent="0">
              <a:buNone/>
              <a:defRPr sz="1600"/>
            </a:lvl8pPr>
            <a:lvl9pPr>
              <a:defRPr sz="1867" b="1" i="0"/>
            </a:lvl9pPr>
          </a:lstStyle>
          <a:p>
            <a:r>
              <a:rPr lang="nl-NL" sz="1867"/>
              <a:t>Name + </a:t>
            </a:r>
            <a:r>
              <a:rPr lang="nl-NL" sz="1867" err="1"/>
              <a:t>Lastname</a:t>
            </a:r>
            <a:endParaRPr lang="nl-NL" sz="1867"/>
          </a:p>
          <a:p>
            <a:pPr lvl="1"/>
            <a:r>
              <a:rPr lang="nl-NL"/>
              <a:t>Job </a:t>
            </a:r>
            <a:r>
              <a:rPr lang="nl-NL" err="1"/>
              <a:t>function</a:t>
            </a:r>
            <a:endParaRPr lang="nl-NL"/>
          </a:p>
        </p:txBody>
      </p:sp>
      <p:sp>
        <p:nvSpPr>
          <p:cNvPr id="21" name="Tijdelijke aanduiding voor afbeelding 8">
            <a:extLst>
              <a:ext uri="{FF2B5EF4-FFF2-40B4-BE49-F238E27FC236}">
                <a16:creationId xmlns:a16="http://schemas.microsoft.com/office/drawing/2014/main" id="{CB7D62C7-319F-41F9-BA5C-C717A7A46B1E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276574" y="4001441"/>
            <a:ext cx="2296800" cy="1572680"/>
          </a:xfrm>
          <a:prstGeom prst="rect">
            <a:avLst/>
          </a:prstGeom>
          <a:pattFill prst="sm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wrap="square" tIns="0" rIns="0" bIns="90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on the icon</a:t>
            </a:r>
            <a:br>
              <a:rPr lang="en-US"/>
            </a:br>
            <a:r>
              <a:rPr lang="en-US"/>
              <a:t>to insert an image.</a:t>
            </a:r>
            <a:endParaRPr lang="nl-NL"/>
          </a:p>
        </p:txBody>
      </p:sp>
      <p:sp>
        <p:nvSpPr>
          <p:cNvPr id="22" name="tekst">
            <a:extLst>
              <a:ext uri="{FF2B5EF4-FFF2-40B4-BE49-F238E27FC236}">
                <a16:creationId xmlns:a16="http://schemas.microsoft.com/office/drawing/2014/main" id="{FE43B75D-D24C-4ED9-9E03-999982EA0E2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76574" y="5723962"/>
            <a:ext cx="2296800" cy="490617"/>
          </a:xfrm>
        </p:spPr>
        <p:txBody>
          <a:bodyPr anchor="b" anchorCtr="0"/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800" b="1"/>
            </a:lvl1pPr>
            <a:lvl2pPr marL="0" indent="0" algn="ctr">
              <a:lnSpc>
                <a:spcPts val="1600"/>
              </a:lnSpc>
              <a:spcBef>
                <a:spcPts val="0"/>
              </a:spcBef>
              <a:buNone/>
              <a:defRPr sz="1400"/>
            </a:lvl2pPr>
            <a:lvl3pPr>
              <a:defRPr sz="1867" b="1"/>
            </a:lvl3pPr>
            <a:lvl4pPr>
              <a:defRPr sz="1600" b="0"/>
            </a:lvl4pPr>
            <a:lvl5pPr>
              <a:defRPr sz="1867" b="1"/>
            </a:lvl5pPr>
            <a:lvl6pPr>
              <a:defRPr sz="1600" b="0"/>
            </a:lvl6pPr>
            <a:lvl7pPr marL="0" indent="0">
              <a:buNone/>
              <a:defRPr b="1"/>
            </a:lvl7pPr>
            <a:lvl8pPr marL="0" indent="0">
              <a:buNone/>
              <a:defRPr sz="1600"/>
            </a:lvl8pPr>
            <a:lvl9pPr>
              <a:defRPr sz="1867" b="1" i="0"/>
            </a:lvl9pPr>
          </a:lstStyle>
          <a:p>
            <a:r>
              <a:rPr lang="nl-NL" sz="1867"/>
              <a:t>Name + </a:t>
            </a:r>
            <a:r>
              <a:rPr lang="nl-NL" sz="1867" err="1"/>
              <a:t>Lastname</a:t>
            </a:r>
            <a:endParaRPr lang="nl-NL" sz="1867"/>
          </a:p>
          <a:p>
            <a:pPr lvl="1"/>
            <a:r>
              <a:rPr lang="nl-NL"/>
              <a:t>Job </a:t>
            </a:r>
            <a:r>
              <a:rPr lang="nl-NL" err="1"/>
              <a:t>function</a:t>
            </a:r>
            <a:endParaRPr lang="nl-NL"/>
          </a:p>
        </p:txBody>
      </p:sp>
      <p:sp>
        <p:nvSpPr>
          <p:cNvPr id="23" name="Tijdelijke aanduiding voor afbeelding 8">
            <a:extLst>
              <a:ext uri="{FF2B5EF4-FFF2-40B4-BE49-F238E27FC236}">
                <a16:creationId xmlns:a16="http://schemas.microsoft.com/office/drawing/2014/main" id="{03C78364-AD9A-4E8D-9ACA-7D38D85829B1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934863" y="4001441"/>
            <a:ext cx="2298286" cy="1572680"/>
          </a:xfrm>
          <a:prstGeom prst="rect">
            <a:avLst/>
          </a:prstGeom>
          <a:pattFill prst="sm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wrap="square" tIns="0" rIns="0" bIns="90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on the icon</a:t>
            </a:r>
            <a:br>
              <a:rPr lang="en-US"/>
            </a:br>
            <a:r>
              <a:rPr lang="en-US"/>
              <a:t>to insert an image.</a:t>
            </a:r>
            <a:endParaRPr lang="nl-NL"/>
          </a:p>
        </p:txBody>
      </p:sp>
      <p:sp>
        <p:nvSpPr>
          <p:cNvPr id="24" name="tekst">
            <a:extLst>
              <a:ext uri="{FF2B5EF4-FFF2-40B4-BE49-F238E27FC236}">
                <a16:creationId xmlns:a16="http://schemas.microsoft.com/office/drawing/2014/main" id="{69C75912-0F1B-4575-BCF3-4CEEC4A7AD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34863" y="5723962"/>
            <a:ext cx="2298286" cy="490617"/>
          </a:xfrm>
        </p:spPr>
        <p:txBody>
          <a:bodyPr anchor="b" anchorCtr="0"/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800" b="1"/>
            </a:lvl1pPr>
            <a:lvl2pPr marL="0" indent="0" algn="ctr">
              <a:lnSpc>
                <a:spcPts val="1600"/>
              </a:lnSpc>
              <a:spcBef>
                <a:spcPts val="0"/>
              </a:spcBef>
              <a:buNone/>
              <a:defRPr sz="1400"/>
            </a:lvl2pPr>
            <a:lvl3pPr>
              <a:defRPr sz="1867" b="1"/>
            </a:lvl3pPr>
            <a:lvl4pPr>
              <a:defRPr sz="1600" b="0"/>
            </a:lvl4pPr>
            <a:lvl5pPr>
              <a:defRPr sz="1867" b="1"/>
            </a:lvl5pPr>
            <a:lvl6pPr>
              <a:defRPr sz="1600" b="0"/>
            </a:lvl6pPr>
            <a:lvl7pPr marL="0" indent="0">
              <a:buNone/>
              <a:defRPr b="1"/>
            </a:lvl7pPr>
            <a:lvl8pPr marL="0" indent="0">
              <a:buNone/>
              <a:defRPr sz="1600"/>
            </a:lvl8pPr>
            <a:lvl9pPr>
              <a:defRPr sz="1867" b="1" i="0"/>
            </a:lvl9pPr>
          </a:lstStyle>
          <a:p>
            <a:r>
              <a:rPr lang="nl-NL" sz="1867"/>
              <a:t>Name + </a:t>
            </a:r>
            <a:r>
              <a:rPr lang="nl-NL" sz="1867" err="1"/>
              <a:t>Lastname</a:t>
            </a:r>
            <a:endParaRPr lang="nl-NL" sz="1867"/>
          </a:p>
          <a:p>
            <a:pPr lvl="1"/>
            <a:r>
              <a:rPr lang="nl-NL"/>
              <a:t>Job </a:t>
            </a:r>
            <a:r>
              <a:rPr lang="nl-NL" err="1"/>
              <a:t>function</a:t>
            </a:r>
            <a:endParaRPr lang="nl-NL"/>
          </a:p>
        </p:txBody>
      </p:sp>
      <p:grpSp>
        <p:nvGrpSpPr>
          <p:cNvPr id="25" name="INSTRUCTION">
            <a:extLst>
              <a:ext uri="{FF2B5EF4-FFF2-40B4-BE49-F238E27FC236}">
                <a16:creationId xmlns:a16="http://schemas.microsoft.com/office/drawing/2014/main" id="{422CBF93-90C2-46CE-89F4-8082E0BC2D7A}"/>
              </a:ext>
            </a:extLst>
          </p:cNvPr>
          <p:cNvGrpSpPr/>
          <p:nvPr userDrawn="1"/>
        </p:nvGrpSpPr>
        <p:grpSpPr>
          <a:xfrm>
            <a:off x="-3786437" y="1"/>
            <a:ext cx="3693386" cy="5084661"/>
            <a:chOff x="-3786437" y="1"/>
            <a:chExt cx="3693386" cy="5084661"/>
          </a:xfrm>
        </p:grpSpPr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46AFFC76-DB51-4A06-AF20-4C0B00D8C9E6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436929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F7C1FFF1-571D-4344-9D82-7CD76E2125D7}"/>
                </a:ext>
              </a:extLst>
            </p:cNvPr>
            <p:cNvSpPr/>
            <p:nvPr userDrawn="1"/>
          </p:nvSpPr>
          <p:spPr>
            <a:xfrm>
              <a:off x="-3786437" y="425666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8F2F352-6F6A-4B08-AB4B-2EF861BD29C2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AAD39436-15B8-4342-947E-64C1D0F63F92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image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30" name="Groep 29">
              <a:extLst>
                <a:ext uri="{FF2B5EF4-FFF2-40B4-BE49-F238E27FC236}">
                  <a16:creationId xmlns:a16="http://schemas.microsoft.com/office/drawing/2014/main" id="{F074611E-308C-4F0D-B53F-1C5BC3863C1A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59" name="Rechthoek 58">
                <a:extLst>
                  <a:ext uri="{FF2B5EF4-FFF2-40B4-BE49-F238E27FC236}">
                    <a16:creationId xmlns:a16="http://schemas.microsoft.com/office/drawing/2014/main" id="{7C919C14-FBEF-4082-8352-160AD3E397CF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0" name="Ovaal 59">
                <a:extLst>
                  <a:ext uri="{FF2B5EF4-FFF2-40B4-BE49-F238E27FC236}">
                    <a16:creationId xmlns:a16="http://schemas.microsoft.com/office/drawing/2014/main" id="{249BC17C-0F70-4CFA-8B8B-C0B315EF55AB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3301B4F3-E640-4662-83A2-CD2D2AB3242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chthoek: afgeronde hoeken 61">
                <a:extLst>
                  <a:ext uri="{FF2B5EF4-FFF2-40B4-BE49-F238E27FC236}">
                    <a16:creationId xmlns:a16="http://schemas.microsoft.com/office/drawing/2014/main" id="{B3B7DD17-40E0-401F-80A9-07EEB8ECC61D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63" name="Rechte verbindingslijn 62">
                <a:extLst>
                  <a:ext uri="{FF2B5EF4-FFF2-40B4-BE49-F238E27FC236}">
                    <a16:creationId xmlns:a16="http://schemas.microsoft.com/office/drawing/2014/main" id="{BF5CDF77-C8B9-413C-B6A6-66062E4B8DF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4" name="Rechte verbindingslijn 63">
                <a:extLst>
                  <a:ext uri="{FF2B5EF4-FFF2-40B4-BE49-F238E27FC236}">
                    <a16:creationId xmlns:a16="http://schemas.microsoft.com/office/drawing/2014/main" id="{BE83E0C3-F066-42C2-A648-9C0E75E70B79}"/>
                  </a:ext>
                </a:extLst>
              </p:cNvPr>
              <p:cNvCxnSpPr>
                <a:cxnSpLocks/>
                <a:stCxn id="6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6197E83D-11A0-461D-9C8F-C808713F8585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44C19AC6-A3BB-488D-AC5C-B412E46AD92D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image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CEA8A3A1-C350-4607-8642-EC7FF6155F28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56" name="Rechthoek 55">
                <a:extLst>
                  <a:ext uri="{FF2B5EF4-FFF2-40B4-BE49-F238E27FC236}">
                    <a16:creationId xmlns:a16="http://schemas.microsoft.com/office/drawing/2014/main" id="{FFA6E0B5-743C-4612-8F99-6A1349D8A6F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57" name="Rechte verbindingslijn 56">
                <a:extLst>
                  <a:ext uri="{FF2B5EF4-FFF2-40B4-BE49-F238E27FC236}">
                    <a16:creationId xmlns:a16="http://schemas.microsoft.com/office/drawing/2014/main" id="{543FA0B9-D505-42CC-9A0F-4708591E278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58" name="Gelijkbenige driehoek 57">
                <a:extLst>
                  <a:ext uri="{FF2B5EF4-FFF2-40B4-BE49-F238E27FC236}">
                    <a16:creationId xmlns:a16="http://schemas.microsoft.com/office/drawing/2014/main" id="{06C221D7-DEAF-4416-AA10-737AC6F7041C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4" name="Ovaal 33">
              <a:extLst>
                <a:ext uri="{FF2B5EF4-FFF2-40B4-BE49-F238E27FC236}">
                  <a16:creationId xmlns:a16="http://schemas.microsoft.com/office/drawing/2014/main" id="{11BC3564-32A1-4739-A578-BB8C6A3B7304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4AA63029-33DB-4201-AFE9-CF5B4F598E54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79034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086720EA-0698-4ED1-B83A-103E48B26D83}"/>
                </a:ext>
              </a:extLst>
            </p:cNvPr>
            <p:cNvGrpSpPr/>
            <p:nvPr userDrawn="1"/>
          </p:nvGrpSpPr>
          <p:grpSpPr>
            <a:xfrm>
              <a:off x="-3441613" y="3457758"/>
              <a:ext cx="622283" cy="612920"/>
              <a:chOff x="12617641" y="3403239"/>
              <a:chExt cx="752963" cy="741634"/>
            </a:xfrm>
          </p:grpSpPr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19B81275-E96A-4B91-AE60-329AFFC92898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43" name="Groep 42">
                  <a:extLst>
                    <a:ext uri="{FF2B5EF4-FFF2-40B4-BE49-F238E27FC236}">
                      <a16:creationId xmlns:a16="http://schemas.microsoft.com/office/drawing/2014/main" id="{99460058-81D2-4AAF-907C-2E000998DBBB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50" name="Groep 49">
                    <a:extLst>
                      <a:ext uri="{FF2B5EF4-FFF2-40B4-BE49-F238E27FC236}">
                        <a16:creationId xmlns:a16="http://schemas.microsoft.com/office/drawing/2014/main" id="{52DFDBCA-A246-483B-B339-9979E891749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53" name="Rechthoek 52">
                      <a:extLst>
                        <a:ext uri="{FF2B5EF4-FFF2-40B4-BE49-F238E27FC236}">
                          <a16:creationId xmlns:a16="http://schemas.microsoft.com/office/drawing/2014/main" id="{F7C5EE84-E45F-4BC9-9582-8DC53396FF6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4" name="Rechthoek 53">
                      <a:extLst>
                        <a:ext uri="{FF2B5EF4-FFF2-40B4-BE49-F238E27FC236}">
                          <a16:creationId xmlns:a16="http://schemas.microsoft.com/office/drawing/2014/main" id="{AC29B7DB-ECBD-48C9-B78B-2D504533221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5" name="Ovaal 54">
                      <a:extLst>
                        <a:ext uri="{FF2B5EF4-FFF2-40B4-BE49-F238E27FC236}">
                          <a16:creationId xmlns:a16="http://schemas.microsoft.com/office/drawing/2014/main" id="{36E4EF1E-D7EF-434B-AC84-27E4E3B577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51" name="Afbeelding 50">
                    <a:extLst>
                      <a:ext uri="{FF2B5EF4-FFF2-40B4-BE49-F238E27FC236}">
                        <a16:creationId xmlns:a16="http://schemas.microsoft.com/office/drawing/2014/main" id="{73F399C8-5025-4D89-AEF3-51C8615ADF2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2" name="Afbeelding 51">
                    <a:extLst>
                      <a:ext uri="{FF2B5EF4-FFF2-40B4-BE49-F238E27FC236}">
                        <a16:creationId xmlns:a16="http://schemas.microsoft.com/office/drawing/2014/main" id="{84F81FAF-4480-4C38-AA1D-E05BF6D2781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13B71119-80F9-4561-8A88-36015BDC4BB6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693C1FBA-D6C0-4F80-B3BC-41C37DA16CA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E1D872DC-1526-49A2-9F57-B6BCDAAF626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7203A1DA-3699-4EC6-B913-B3BE119F64D2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6" name="Rechthoek 45">
                    <a:extLst>
                      <a:ext uri="{FF2B5EF4-FFF2-40B4-BE49-F238E27FC236}">
                        <a16:creationId xmlns:a16="http://schemas.microsoft.com/office/drawing/2014/main" id="{28490686-33C0-4EE5-A621-7A8F3BBE0D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7" name="Rechthoek 46">
                    <a:extLst>
                      <a:ext uri="{FF2B5EF4-FFF2-40B4-BE49-F238E27FC236}">
                        <a16:creationId xmlns:a16="http://schemas.microsoft.com/office/drawing/2014/main" id="{259FFFDA-DF8D-4F9B-829C-81F250D3B2A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E03FE26F-7B44-4E06-9731-9EB16FD8265E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42" name="Gelijkbenige driehoek 41">
                <a:extLst>
                  <a:ext uri="{FF2B5EF4-FFF2-40B4-BE49-F238E27FC236}">
                    <a16:creationId xmlns:a16="http://schemas.microsoft.com/office/drawing/2014/main" id="{95D7CCEE-0651-4EA7-9F42-06B512919AD6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7" name="ICOON_info">
              <a:extLst>
                <a:ext uri="{FF2B5EF4-FFF2-40B4-BE49-F238E27FC236}">
                  <a16:creationId xmlns:a16="http://schemas.microsoft.com/office/drawing/2014/main" id="{616F549E-2613-443C-85EA-9A1F9886B059}"/>
                </a:ext>
              </a:extLst>
            </p:cNvPr>
            <p:cNvGrpSpPr/>
            <p:nvPr userDrawn="1"/>
          </p:nvGrpSpPr>
          <p:grpSpPr>
            <a:xfrm>
              <a:off x="-376736" y="4085613"/>
              <a:ext cx="283685" cy="283685"/>
              <a:chOff x="-510741" y="5913713"/>
              <a:chExt cx="267555" cy="267555"/>
            </a:xfrm>
          </p:grpSpPr>
          <p:sp>
            <p:nvSpPr>
              <p:cNvPr id="38" name="Ovaal 37">
                <a:extLst>
                  <a:ext uri="{FF2B5EF4-FFF2-40B4-BE49-F238E27FC236}">
                    <a16:creationId xmlns:a16="http://schemas.microsoft.com/office/drawing/2014/main" id="{F7889B02-AE5C-4E2E-BF76-105094E5C07E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Graphic 163" descr="Informatie">
                <a:extLst>
                  <a:ext uri="{FF2B5EF4-FFF2-40B4-BE49-F238E27FC236}">
                    <a16:creationId xmlns:a16="http://schemas.microsoft.com/office/drawing/2014/main" id="{1F646546-6923-45E1-814C-DDEACADBA42D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70" name="Groep 169">
            <a:extLst>
              <a:ext uri="{FF2B5EF4-FFF2-40B4-BE49-F238E27FC236}">
                <a16:creationId xmlns:a16="http://schemas.microsoft.com/office/drawing/2014/main" id="{A37EC855-9384-429B-A8AE-B0F594EAF282}"/>
              </a:ext>
            </a:extLst>
          </p:cNvPr>
          <p:cNvGrpSpPr/>
          <p:nvPr userDrawn="1"/>
        </p:nvGrpSpPr>
        <p:grpSpPr>
          <a:xfrm>
            <a:off x="12377595" y="0"/>
            <a:ext cx="3693386" cy="3381359"/>
            <a:chOff x="12377595" y="0"/>
            <a:chExt cx="3693386" cy="3381359"/>
          </a:xfrm>
        </p:grpSpPr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00514EFC-2728-4017-A670-4C341A12B427}"/>
                </a:ext>
              </a:extLst>
            </p:cNvPr>
            <p:cNvSpPr/>
            <p:nvPr userDrawn="1"/>
          </p:nvSpPr>
          <p:spPr>
            <a:xfrm>
              <a:off x="12377867" y="0"/>
              <a:ext cx="3593091" cy="338135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172" name="Ovaal 171">
              <a:extLst>
                <a:ext uri="{FF2B5EF4-FFF2-40B4-BE49-F238E27FC236}">
                  <a16:creationId xmlns:a16="http://schemas.microsoft.com/office/drawing/2014/main" id="{8E623D87-FD6E-4709-9B73-759587784CEB}"/>
                </a:ext>
              </a:extLst>
            </p:cNvPr>
            <p:cNvSpPr/>
            <p:nvPr userDrawn="1"/>
          </p:nvSpPr>
          <p:spPr>
            <a:xfrm>
              <a:off x="12559849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73" name="Rechthoek 172">
              <a:extLst>
                <a:ext uri="{FF2B5EF4-FFF2-40B4-BE49-F238E27FC236}">
                  <a16:creationId xmlns:a16="http://schemas.microsoft.com/office/drawing/2014/main" id="{3762085F-F4FD-4DDB-B10C-FA4C6DCD5B8C}"/>
                </a:ext>
              </a:extLst>
            </p:cNvPr>
            <p:cNvSpPr/>
            <p:nvPr userDrawn="1"/>
          </p:nvSpPr>
          <p:spPr>
            <a:xfrm>
              <a:off x="12844617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Name + </a:t>
              </a:r>
              <a:r>
                <a:rPr kumimoji="0" lang="en-GB" sz="1400" b="1" i="0" u="none" strike="noStrike" kern="0" cap="none" spc="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Lastname</a:t>
              </a:r>
              <a:endParaRPr kumimoji="0" lang="en-GB" sz="1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74" name="Ovaal 173">
              <a:extLst>
                <a:ext uri="{FF2B5EF4-FFF2-40B4-BE49-F238E27FC236}">
                  <a16:creationId xmlns:a16="http://schemas.microsoft.com/office/drawing/2014/main" id="{49143263-5EC2-4185-8C79-A4FC02A65515}"/>
                </a:ext>
              </a:extLst>
            </p:cNvPr>
            <p:cNvSpPr/>
            <p:nvPr userDrawn="1"/>
          </p:nvSpPr>
          <p:spPr>
            <a:xfrm>
              <a:off x="12559849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5" name="Rechthoek 174">
              <a:extLst>
                <a:ext uri="{FF2B5EF4-FFF2-40B4-BE49-F238E27FC236}">
                  <a16:creationId xmlns:a16="http://schemas.microsoft.com/office/drawing/2014/main" id="{AD4B8AA2-0D80-4A87-8272-48DD7F94DF9A}"/>
                </a:ext>
              </a:extLst>
            </p:cNvPr>
            <p:cNvSpPr/>
            <p:nvPr userDrawn="1"/>
          </p:nvSpPr>
          <p:spPr>
            <a:xfrm>
              <a:off x="12559849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CA343C20-98DE-4D9E-89B6-605364790521}"/>
                </a:ext>
              </a:extLst>
            </p:cNvPr>
            <p:cNvSpPr/>
            <p:nvPr userDrawn="1"/>
          </p:nvSpPr>
          <p:spPr>
            <a:xfrm>
              <a:off x="12844617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Job function</a:t>
              </a:r>
            </a:p>
          </p:txBody>
        </p:sp>
        <p:sp>
          <p:nvSpPr>
            <p:cNvPr id="177" name="Rechthoek 176">
              <a:extLst>
                <a:ext uri="{FF2B5EF4-FFF2-40B4-BE49-F238E27FC236}">
                  <a16:creationId xmlns:a16="http://schemas.microsoft.com/office/drawing/2014/main" id="{34D67071-AE47-48E6-9A54-363E14CA3906}"/>
                </a:ext>
              </a:extLst>
            </p:cNvPr>
            <p:cNvSpPr/>
            <p:nvPr userDrawn="1"/>
          </p:nvSpPr>
          <p:spPr>
            <a:xfrm>
              <a:off x="12377595" y="255335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grpSp>
          <p:nvGrpSpPr>
            <p:cNvPr id="178" name="ICOON_info">
              <a:extLst>
                <a:ext uri="{FF2B5EF4-FFF2-40B4-BE49-F238E27FC236}">
                  <a16:creationId xmlns:a16="http://schemas.microsoft.com/office/drawing/2014/main" id="{7CBE85ED-D887-4B5C-9518-A750B3AA3E39}"/>
                </a:ext>
              </a:extLst>
            </p:cNvPr>
            <p:cNvGrpSpPr/>
            <p:nvPr userDrawn="1"/>
          </p:nvGrpSpPr>
          <p:grpSpPr>
            <a:xfrm>
              <a:off x="15787296" y="2422196"/>
              <a:ext cx="283685" cy="283685"/>
              <a:chOff x="-510741" y="5913713"/>
              <a:chExt cx="267555" cy="267555"/>
            </a:xfrm>
          </p:grpSpPr>
          <p:sp>
            <p:nvSpPr>
              <p:cNvPr id="220" name="Ovaal 219">
                <a:extLst>
                  <a:ext uri="{FF2B5EF4-FFF2-40B4-BE49-F238E27FC236}">
                    <a16:creationId xmlns:a16="http://schemas.microsoft.com/office/drawing/2014/main" id="{D39053BA-DA1F-4ADF-AD30-0741CA8D43AA}"/>
                  </a:ext>
                </a:extLst>
              </p:cNvPr>
              <p:cNvSpPr/>
              <p:nvPr userDrawn="1"/>
            </p:nvSpPr>
            <p:spPr>
              <a:xfrm>
                <a:off x="-491853" y="5932077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1" name="Graphic 163" descr="Informatie">
                <a:extLst>
                  <a:ext uri="{FF2B5EF4-FFF2-40B4-BE49-F238E27FC236}">
                    <a16:creationId xmlns:a16="http://schemas.microsoft.com/office/drawing/2014/main" id="{F9C3E6BC-551C-4046-80E2-DB15453AD75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9" name="VOORBEELD">
              <a:extLst>
                <a:ext uri="{FF2B5EF4-FFF2-40B4-BE49-F238E27FC236}">
                  <a16:creationId xmlns:a16="http://schemas.microsoft.com/office/drawing/2014/main" id="{100B308C-1432-4137-83AB-AD9EEC6B05F4}"/>
                </a:ext>
              </a:extLst>
            </p:cNvPr>
            <p:cNvGrpSpPr/>
            <p:nvPr userDrawn="1"/>
          </p:nvGrpSpPr>
          <p:grpSpPr>
            <a:xfrm>
              <a:off x="12558861" y="458674"/>
              <a:ext cx="3234311" cy="558875"/>
              <a:chOff x="-3605171" y="458674"/>
              <a:chExt cx="3234311" cy="558875"/>
            </a:xfrm>
          </p:grpSpPr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64F1001E-269F-4A27-80ED-11534324E2F3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181" name="Rechthoek 180">
                <a:extLst>
                  <a:ext uri="{FF2B5EF4-FFF2-40B4-BE49-F238E27FC236}">
                    <a16:creationId xmlns:a16="http://schemas.microsoft.com/office/drawing/2014/main" id="{2EC11E34-5D79-425B-AF97-A80858D7A7D7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2" name="Groep 181">
                <a:extLst>
                  <a:ext uri="{FF2B5EF4-FFF2-40B4-BE49-F238E27FC236}">
                    <a16:creationId xmlns:a16="http://schemas.microsoft.com/office/drawing/2014/main" id="{35FB8A80-FB1C-4A0A-8ED0-9D4A3361B01D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13" name="Groep 212">
                  <a:extLst>
                    <a:ext uri="{FF2B5EF4-FFF2-40B4-BE49-F238E27FC236}">
                      <a16:creationId xmlns:a16="http://schemas.microsoft.com/office/drawing/2014/main" id="{FA801830-4AFB-464F-B1DC-CC66C7CA526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15" name="Rechte verbindingslijn 214">
                    <a:extLst>
                      <a:ext uri="{FF2B5EF4-FFF2-40B4-BE49-F238E27FC236}">
                        <a16:creationId xmlns:a16="http://schemas.microsoft.com/office/drawing/2014/main" id="{3A51F9BB-C8F1-4B8F-8542-E054703EC0D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6" name="Rechte verbindingslijn 215">
                    <a:extLst>
                      <a:ext uri="{FF2B5EF4-FFF2-40B4-BE49-F238E27FC236}">
                        <a16:creationId xmlns:a16="http://schemas.microsoft.com/office/drawing/2014/main" id="{BAE6659D-63F1-4FEB-997F-70A9902C8C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7" name="Rechte verbindingslijn 216">
                    <a:extLst>
                      <a:ext uri="{FF2B5EF4-FFF2-40B4-BE49-F238E27FC236}">
                        <a16:creationId xmlns:a16="http://schemas.microsoft.com/office/drawing/2014/main" id="{FBB5EBA7-CD78-42A9-AC7F-4E93A35584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8" name="Rechte verbindingslijn 217">
                    <a:extLst>
                      <a:ext uri="{FF2B5EF4-FFF2-40B4-BE49-F238E27FC236}">
                        <a16:creationId xmlns:a16="http://schemas.microsoft.com/office/drawing/2014/main" id="{55E84680-2D0A-4D4A-8359-65D5C3468C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9" name="Rechte verbindingslijn 218">
                    <a:extLst>
                      <a:ext uri="{FF2B5EF4-FFF2-40B4-BE49-F238E27FC236}">
                        <a16:creationId xmlns:a16="http://schemas.microsoft.com/office/drawing/2014/main" id="{5B6A939A-F675-4A64-9A44-3F6CD222CA5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4" name="Pijl: rechts 213">
                  <a:extLst>
                    <a:ext uri="{FF2B5EF4-FFF2-40B4-BE49-F238E27FC236}">
                      <a16:creationId xmlns:a16="http://schemas.microsoft.com/office/drawing/2014/main" id="{52557ADF-F2B0-4569-8CA4-3B3AEA4D8B7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83" name="Groep 182">
                <a:extLst>
                  <a:ext uri="{FF2B5EF4-FFF2-40B4-BE49-F238E27FC236}">
                    <a16:creationId xmlns:a16="http://schemas.microsoft.com/office/drawing/2014/main" id="{2A60CBDB-CBE4-4F40-AD78-178FB6149D7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06" name="Groep 205">
                  <a:extLst>
                    <a:ext uri="{FF2B5EF4-FFF2-40B4-BE49-F238E27FC236}">
                      <a16:creationId xmlns:a16="http://schemas.microsoft.com/office/drawing/2014/main" id="{88373488-7F1C-4E14-9B48-27C8318FB1C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08" name="Rechte verbindingslijn 207">
                    <a:extLst>
                      <a:ext uri="{FF2B5EF4-FFF2-40B4-BE49-F238E27FC236}">
                        <a16:creationId xmlns:a16="http://schemas.microsoft.com/office/drawing/2014/main" id="{3A0F4916-C64F-4798-864D-E82E1BAB677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9" name="Rechte verbindingslijn 208">
                    <a:extLst>
                      <a:ext uri="{FF2B5EF4-FFF2-40B4-BE49-F238E27FC236}">
                        <a16:creationId xmlns:a16="http://schemas.microsoft.com/office/drawing/2014/main" id="{0508811D-FA61-4FC2-B8DF-B5D43C8E41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0" name="Rechte verbindingslijn 209">
                    <a:extLst>
                      <a:ext uri="{FF2B5EF4-FFF2-40B4-BE49-F238E27FC236}">
                        <a16:creationId xmlns:a16="http://schemas.microsoft.com/office/drawing/2014/main" id="{D29FE3FC-188B-432D-AB4C-DBC93EB65D2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1" name="Rechte verbindingslijn 210">
                    <a:extLst>
                      <a:ext uri="{FF2B5EF4-FFF2-40B4-BE49-F238E27FC236}">
                        <a16:creationId xmlns:a16="http://schemas.microsoft.com/office/drawing/2014/main" id="{4DE32289-50E0-4082-8F4E-77B6B86B966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2" name="Rechte verbindingslijn 211">
                    <a:extLst>
                      <a:ext uri="{FF2B5EF4-FFF2-40B4-BE49-F238E27FC236}">
                        <a16:creationId xmlns:a16="http://schemas.microsoft.com/office/drawing/2014/main" id="{A17839FC-5A97-4A33-84F5-AF053F74251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07" name="Pijl: rechts 206">
                  <a:extLst>
                    <a:ext uri="{FF2B5EF4-FFF2-40B4-BE49-F238E27FC236}">
                      <a16:creationId xmlns:a16="http://schemas.microsoft.com/office/drawing/2014/main" id="{CB4D90CF-EBA3-4091-BA33-1EB9A49BE5E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84" name="Rechte verbindingslijn 183">
                <a:extLst>
                  <a:ext uri="{FF2B5EF4-FFF2-40B4-BE49-F238E27FC236}">
                    <a16:creationId xmlns:a16="http://schemas.microsoft.com/office/drawing/2014/main" id="{32EAB424-67F9-4F41-9EC6-5F5E36EF30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85" name="Rechte verbindingslijn 184">
                <a:extLst>
                  <a:ext uri="{FF2B5EF4-FFF2-40B4-BE49-F238E27FC236}">
                    <a16:creationId xmlns:a16="http://schemas.microsoft.com/office/drawing/2014/main" id="{FADDD3CF-B6C8-4665-A85D-17BC249E9F5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86" name="Rechthoek 185">
                <a:extLst>
                  <a:ext uri="{FF2B5EF4-FFF2-40B4-BE49-F238E27FC236}">
                    <a16:creationId xmlns:a16="http://schemas.microsoft.com/office/drawing/2014/main" id="{48EE1097-07F3-4DD4-94F8-2B5F1A111824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187" name="Rechthoek 186">
                <a:extLst>
                  <a:ext uri="{FF2B5EF4-FFF2-40B4-BE49-F238E27FC236}">
                    <a16:creationId xmlns:a16="http://schemas.microsoft.com/office/drawing/2014/main" id="{1E6733F3-EEF7-4F74-985F-E6F381E61498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188" name="Groep 187">
                <a:extLst>
                  <a:ext uri="{FF2B5EF4-FFF2-40B4-BE49-F238E27FC236}">
                    <a16:creationId xmlns:a16="http://schemas.microsoft.com/office/drawing/2014/main" id="{8C84F5F6-D64B-4DA4-B446-D90CAA691DCA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98" name="Rechthoek 197">
                  <a:extLst>
                    <a:ext uri="{FF2B5EF4-FFF2-40B4-BE49-F238E27FC236}">
                      <a16:creationId xmlns:a16="http://schemas.microsoft.com/office/drawing/2014/main" id="{41B048F0-F959-484A-B4DD-58C0B7468504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9" name="Groep 198">
                  <a:extLst>
                    <a:ext uri="{FF2B5EF4-FFF2-40B4-BE49-F238E27FC236}">
                      <a16:creationId xmlns:a16="http://schemas.microsoft.com/office/drawing/2014/main" id="{759EC929-2FF0-4B97-8BDF-91BB966CE45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01" name="Rechte verbindingslijn 200">
                    <a:extLst>
                      <a:ext uri="{FF2B5EF4-FFF2-40B4-BE49-F238E27FC236}">
                        <a16:creationId xmlns:a16="http://schemas.microsoft.com/office/drawing/2014/main" id="{CD623228-26EA-4F4F-B03F-C00FAC6B439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2" name="Rechte verbindingslijn 201">
                    <a:extLst>
                      <a:ext uri="{FF2B5EF4-FFF2-40B4-BE49-F238E27FC236}">
                        <a16:creationId xmlns:a16="http://schemas.microsoft.com/office/drawing/2014/main" id="{A69F8E0D-08EA-42FF-80CF-E1593CC45EB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3" name="Rechte verbindingslijn 202">
                    <a:extLst>
                      <a:ext uri="{FF2B5EF4-FFF2-40B4-BE49-F238E27FC236}">
                        <a16:creationId xmlns:a16="http://schemas.microsoft.com/office/drawing/2014/main" id="{312D875A-EBEB-4C93-A46B-5748039F895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4" name="Rechte verbindingslijn 203">
                    <a:extLst>
                      <a:ext uri="{FF2B5EF4-FFF2-40B4-BE49-F238E27FC236}">
                        <a16:creationId xmlns:a16="http://schemas.microsoft.com/office/drawing/2014/main" id="{ED36C0E7-BE87-49CC-B82E-32C3AF7A26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9CD91ADA-ECC7-40D1-A018-89D127CE64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00" name="Pijl: rechts 199">
                  <a:extLst>
                    <a:ext uri="{FF2B5EF4-FFF2-40B4-BE49-F238E27FC236}">
                      <a16:creationId xmlns:a16="http://schemas.microsoft.com/office/drawing/2014/main" id="{B0D25C83-E271-4AF8-8A4F-38F590596EBD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89" name="Groep 188">
                <a:extLst>
                  <a:ext uri="{FF2B5EF4-FFF2-40B4-BE49-F238E27FC236}">
                    <a16:creationId xmlns:a16="http://schemas.microsoft.com/office/drawing/2014/main" id="{6D67112A-E9B5-451B-A871-B5A6BCAFDEB7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90" name="Rechthoek 189">
                  <a:extLst>
                    <a:ext uri="{FF2B5EF4-FFF2-40B4-BE49-F238E27FC236}">
                      <a16:creationId xmlns:a16="http://schemas.microsoft.com/office/drawing/2014/main" id="{E668D0D7-0898-4EF0-8049-4E494DE17FAD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1" name="Groep 190">
                  <a:extLst>
                    <a:ext uri="{FF2B5EF4-FFF2-40B4-BE49-F238E27FC236}">
                      <a16:creationId xmlns:a16="http://schemas.microsoft.com/office/drawing/2014/main" id="{D8AF4EE3-0C5A-4150-B348-83C174549B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93" name="Rechte verbindingslijn 192">
                    <a:extLst>
                      <a:ext uri="{FF2B5EF4-FFF2-40B4-BE49-F238E27FC236}">
                        <a16:creationId xmlns:a16="http://schemas.microsoft.com/office/drawing/2014/main" id="{74477A06-26BF-4459-B20D-8369DF103A2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4" name="Rechte verbindingslijn 193">
                    <a:extLst>
                      <a:ext uri="{FF2B5EF4-FFF2-40B4-BE49-F238E27FC236}">
                        <a16:creationId xmlns:a16="http://schemas.microsoft.com/office/drawing/2014/main" id="{162B0E35-01D7-43F3-9F33-572FD689F1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5" name="Rechte verbindingslijn 194">
                    <a:extLst>
                      <a:ext uri="{FF2B5EF4-FFF2-40B4-BE49-F238E27FC236}">
                        <a16:creationId xmlns:a16="http://schemas.microsoft.com/office/drawing/2014/main" id="{F2DEB8AD-8A27-44FA-87C4-9A37121D8B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6" name="Rechte verbindingslijn 195">
                    <a:extLst>
                      <a:ext uri="{FF2B5EF4-FFF2-40B4-BE49-F238E27FC236}">
                        <a16:creationId xmlns:a16="http://schemas.microsoft.com/office/drawing/2014/main" id="{8DB0E1A4-9880-42A0-AFC0-948926137C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7" name="Rechte verbindingslijn 196">
                    <a:extLst>
                      <a:ext uri="{FF2B5EF4-FFF2-40B4-BE49-F238E27FC236}">
                        <a16:creationId xmlns:a16="http://schemas.microsoft.com/office/drawing/2014/main" id="{0A9D4E63-F6BF-4B14-8014-6222A0B7D3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92" name="Pijl: rechts 191">
                  <a:extLst>
                    <a:ext uri="{FF2B5EF4-FFF2-40B4-BE49-F238E27FC236}">
                      <a16:creationId xmlns:a16="http://schemas.microsoft.com/office/drawing/2014/main" id="{C8F56E04-8E28-4F30-97C8-EE0A5FFEFA2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92192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White-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9998" y="435582"/>
            <a:ext cx="8543511" cy="233964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Title slide</a:t>
            </a:r>
          </a:p>
        </p:txBody>
      </p:sp>
      <p:sp>
        <p:nvSpPr>
          <p:cNvPr id="12" name="- INFO">
            <a:extLst>
              <a:ext uri="{FF2B5EF4-FFF2-40B4-BE49-F238E27FC236}">
                <a16:creationId xmlns:a16="http://schemas.microsoft.com/office/drawing/2014/main" id="{49629A98-289B-4B40-AB79-8D66F4C6791F}"/>
              </a:ext>
            </a:extLst>
          </p:cNvPr>
          <p:cNvSpPr txBox="1"/>
          <p:nvPr userDrawn="1"/>
        </p:nvSpPr>
        <p:spPr>
          <a:xfrm>
            <a:off x="0" y="-482656"/>
            <a:ext cx="12192000" cy="2646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600" b="0" cap="none" spc="0" baseline="0">
                <a:solidFill>
                  <a:schemeClr val="tx1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Title (White-BG)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7AB9A49-8535-4B86-95DA-01C33FAE92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2288"/>
            <a:ext cx="12192000" cy="23571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804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8D6B-70A2-430A-9F5D-DA093D8C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2845-6CA6-4745-A951-25B8D531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49424-7A20-4BA1-9F60-671A5DB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BD2B2-E17F-402E-8EA3-5C7C1118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3070-8658-4AC0-B2A3-4BE605A8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41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lack-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E130E43-A506-400B-8097-8409CE154778}"/>
              </a:ext>
            </a:extLst>
          </p:cNvPr>
          <p:cNvSpPr/>
          <p:nvPr userDrawn="1"/>
        </p:nvSpPr>
        <p:spPr>
          <a:xfrm>
            <a:off x="0" y="1085850"/>
            <a:ext cx="12192000" cy="55426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9998" y="435582"/>
            <a:ext cx="8543511" cy="233964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Title slide</a:t>
            </a:r>
          </a:p>
        </p:txBody>
      </p:sp>
      <p:sp>
        <p:nvSpPr>
          <p:cNvPr id="12" name="- INFO">
            <a:extLst>
              <a:ext uri="{FF2B5EF4-FFF2-40B4-BE49-F238E27FC236}">
                <a16:creationId xmlns:a16="http://schemas.microsoft.com/office/drawing/2014/main" id="{49629A98-289B-4B40-AB79-8D66F4C6791F}"/>
              </a:ext>
            </a:extLst>
          </p:cNvPr>
          <p:cNvSpPr txBox="1"/>
          <p:nvPr userDrawn="1"/>
        </p:nvSpPr>
        <p:spPr>
          <a:xfrm>
            <a:off x="0" y="-482656"/>
            <a:ext cx="12192000" cy="2646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600" b="0" cap="none" spc="0" baseline="0">
                <a:solidFill>
                  <a:schemeClr val="tx1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Title (Black-BG)</a:t>
            </a:r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210D637B-FCB2-43B6-9605-25A963C8E7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2288"/>
            <a:ext cx="12192000" cy="23571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151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9998" y="435582"/>
            <a:ext cx="8543511" cy="233964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Title slide</a:t>
            </a:r>
          </a:p>
        </p:txBody>
      </p:sp>
      <p:sp>
        <p:nvSpPr>
          <p:cNvPr id="12" name="- INFO">
            <a:extLst>
              <a:ext uri="{FF2B5EF4-FFF2-40B4-BE49-F238E27FC236}">
                <a16:creationId xmlns:a16="http://schemas.microsoft.com/office/drawing/2014/main" id="{49629A98-289B-4B40-AB79-8D66F4C6791F}"/>
              </a:ext>
            </a:extLst>
          </p:cNvPr>
          <p:cNvSpPr txBox="1"/>
          <p:nvPr userDrawn="1"/>
        </p:nvSpPr>
        <p:spPr>
          <a:xfrm>
            <a:off x="0" y="-482656"/>
            <a:ext cx="12192000" cy="2646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600" b="0" cap="none" spc="0" baseline="0">
                <a:solidFill>
                  <a:schemeClr val="tx1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Text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7AB9A49-8535-4B86-95DA-01C33FAE92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2288"/>
            <a:ext cx="12192000" cy="23571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5" name="Tijdelijke aanduiding voor tekst 8">
            <a:extLst>
              <a:ext uri="{FF2B5EF4-FFF2-40B4-BE49-F238E27FC236}">
                <a16:creationId xmlns:a16="http://schemas.microsoft.com/office/drawing/2014/main" id="{457DD584-2E66-4EE6-B701-A42720EB6B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998" y="1483785"/>
            <a:ext cx="10273152" cy="4728632"/>
          </a:xfrm>
        </p:spPr>
        <p:txBody>
          <a:bodyPr/>
          <a:lstStyle/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Default </a:t>
            </a:r>
            <a:r>
              <a:rPr lang="nl-NL" err="1"/>
              <a:t>text</a:t>
            </a:r>
            <a:br>
              <a:rPr lang="nl-NL"/>
            </a:br>
            <a:endParaRPr lang="nl-NL"/>
          </a:p>
          <a:p>
            <a:pPr lvl="3"/>
            <a:r>
              <a:rPr lang="nl-NL" err="1"/>
              <a:t>heading</a:t>
            </a:r>
            <a:endParaRPr lang="nl-NL"/>
          </a:p>
          <a:p>
            <a:pPr lvl="4"/>
            <a:r>
              <a:rPr lang="nl-NL"/>
              <a:t>Title</a:t>
            </a:r>
          </a:p>
          <a:p>
            <a:pPr lvl="5"/>
            <a:r>
              <a:rPr lang="nl-NL" err="1"/>
              <a:t>Subheading</a:t>
            </a:r>
            <a:br>
              <a:rPr lang="nl-NL"/>
            </a:br>
            <a:endParaRPr lang="nl-NL"/>
          </a:p>
          <a:p>
            <a:pPr lvl="6"/>
            <a:r>
              <a:rPr lang="nl-NL" err="1"/>
              <a:t>Numerical</a:t>
            </a:r>
            <a:r>
              <a:rPr lang="nl-NL"/>
              <a:t> </a:t>
            </a:r>
            <a:r>
              <a:rPr lang="nl-NL" err="1"/>
              <a:t>bullet</a:t>
            </a:r>
            <a:endParaRPr lang="nl-NL"/>
          </a:p>
          <a:p>
            <a:pPr lvl="7"/>
            <a:r>
              <a:rPr lang="nl-NL" err="1"/>
              <a:t>Alphabetical</a:t>
            </a:r>
            <a:r>
              <a:rPr lang="nl-NL"/>
              <a:t> </a:t>
            </a:r>
            <a:r>
              <a:rPr lang="nl-NL" err="1"/>
              <a:t>bullet</a:t>
            </a:r>
            <a:endParaRPr lang="nl-NL"/>
          </a:p>
          <a:p>
            <a:pPr lvl="7"/>
            <a:endParaRPr lang="nl-NL"/>
          </a:p>
          <a:p>
            <a:pPr lvl="8"/>
            <a:r>
              <a:rPr lang="nl-NL"/>
              <a:t>Source</a:t>
            </a:r>
          </a:p>
          <a:p>
            <a:pPr lvl="8"/>
            <a:endParaRPr lang="nl-NL"/>
          </a:p>
        </p:txBody>
      </p:sp>
      <p:grpSp>
        <p:nvGrpSpPr>
          <p:cNvPr id="74" name="INSTRUCTION">
            <a:extLst>
              <a:ext uri="{FF2B5EF4-FFF2-40B4-BE49-F238E27FC236}">
                <a16:creationId xmlns:a16="http://schemas.microsoft.com/office/drawing/2014/main" id="{A63F9A12-7373-4F83-8D1F-F2D434753B35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75" name="Rechthoek 74">
              <a:extLst>
                <a:ext uri="{FF2B5EF4-FFF2-40B4-BE49-F238E27FC236}">
                  <a16:creationId xmlns:a16="http://schemas.microsoft.com/office/drawing/2014/main" id="{17A85924-9831-43E1-8885-E82281CE9E74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76" name="Ovaal 75">
              <a:extLst>
                <a:ext uri="{FF2B5EF4-FFF2-40B4-BE49-F238E27FC236}">
                  <a16:creationId xmlns:a16="http://schemas.microsoft.com/office/drawing/2014/main" id="{086EB368-ADC0-4474-93AD-964633274F23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7" name="Rechthoek 76">
              <a:extLst>
                <a:ext uri="{FF2B5EF4-FFF2-40B4-BE49-F238E27FC236}">
                  <a16:creationId xmlns:a16="http://schemas.microsoft.com/office/drawing/2014/main" id="{5F30F960-9ECE-4C95-B7B1-C8AC04669A4E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78" name="Ovaal 77">
              <a:extLst>
                <a:ext uri="{FF2B5EF4-FFF2-40B4-BE49-F238E27FC236}">
                  <a16:creationId xmlns:a16="http://schemas.microsoft.com/office/drawing/2014/main" id="{0BC52342-94F5-4DA5-AFBD-EBD0BFE75C93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C347BB35-D991-4299-8ED1-4DBDDEDFD39D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DF625035-DB1B-4E42-AEB4-AA8BB85C8E98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Sub-bullet</a:t>
              </a:r>
            </a:p>
          </p:txBody>
        </p:sp>
        <p:sp>
          <p:nvSpPr>
            <p:cNvPr id="81" name="Ovaal 80">
              <a:extLst>
                <a:ext uri="{FF2B5EF4-FFF2-40B4-BE49-F238E27FC236}">
                  <a16:creationId xmlns:a16="http://schemas.microsoft.com/office/drawing/2014/main" id="{E77E68DA-0CE1-45FA-B7E7-9E5A9B84E2FC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4AC9B09C-2D98-4F69-90E1-B4228FBA93C6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Default text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F7A9B93C-9B0B-41E5-BFA2-F943227EC816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5001F8C7-0D3E-4E22-80A0-3512F49FD645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HEADING</a:t>
              </a: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25476E77-CD33-45A0-ACDE-02CD3E7840CD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9FBCB0CA-D4AA-48F1-9D69-059E865C7879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TITLE</a:t>
              </a:r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0220F2DE-AA47-4149-8672-BF44ACEDB7B6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D1578837-6AE2-4E55-B73F-F2F5ECD94688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BC448C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Numerical bullet</a:t>
              </a:r>
            </a:p>
          </p:txBody>
        </p:sp>
        <p:sp>
          <p:nvSpPr>
            <p:cNvPr id="89" name="Ovaal 88">
              <a:extLst>
                <a:ext uri="{FF2B5EF4-FFF2-40B4-BE49-F238E27FC236}">
                  <a16:creationId xmlns:a16="http://schemas.microsoft.com/office/drawing/2014/main" id="{07CC6123-E865-4813-8B3D-5B991F846343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E41319D6-A0F7-41B8-804C-B86599365BE7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Alphabethical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bullet</a:t>
              </a:r>
            </a:p>
          </p:txBody>
        </p: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574D817F-C16A-4510-BC75-78F00B4EE3E2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27090003-D0B4-41BF-898B-18A76949DDE8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Source</a:t>
              </a: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7B866D20-2F26-44EE-AE4F-2AAB7C2466EB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DAB79298-39BA-44E8-A5E7-6318BE11AE60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Subheading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42321906-8EBB-4931-ACBC-1851B6C1D558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grpSp>
          <p:nvGrpSpPr>
            <p:cNvPr id="96" name="ICOON_info">
              <a:extLst>
                <a:ext uri="{FF2B5EF4-FFF2-40B4-BE49-F238E27FC236}">
                  <a16:creationId xmlns:a16="http://schemas.microsoft.com/office/drawing/2014/main" id="{9139F5BD-00DC-4376-999B-2D132F8A52CF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38" name="Ovaal 137">
                <a:extLst>
                  <a:ext uri="{FF2B5EF4-FFF2-40B4-BE49-F238E27FC236}">
                    <a16:creationId xmlns:a16="http://schemas.microsoft.com/office/drawing/2014/main" id="{924F602F-C4F4-4D94-9B28-F6CCE3898A75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9" name="Graphic 163" descr="Informatie">
                <a:extLst>
                  <a:ext uri="{FF2B5EF4-FFF2-40B4-BE49-F238E27FC236}">
                    <a16:creationId xmlns:a16="http://schemas.microsoft.com/office/drawing/2014/main" id="{75C8BBB7-3D98-4FBC-B758-CDCE4AB1C395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7" name="VOORBEELD">
              <a:extLst>
                <a:ext uri="{FF2B5EF4-FFF2-40B4-BE49-F238E27FC236}">
                  <a16:creationId xmlns:a16="http://schemas.microsoft.com/office/drawing/2014/main" id="{E8C29186-0F71-42EA-95A6-53CF4E514B4B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98" name="Rechthoek 97">
                <a:extLst>
                  <a:ext uri="{FF2B5EF4-FFF2-40B4-BE49-F238E27FC236}">
                    <a16:creationId xmlns:a16="http://schemas.microsoft.com/office/drawing/2014/main" id="{ED12481E-D138-4919-ADBD-FFD757077AF3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99" name="Rechthoek 98">
                <a:extLst>
                  <a:ext uri="{FF2B5EF4-FFF2-40B4-BE49-F238E27FC236}">
                    <a16:creationId xmlns:a16="http://schemas.microsoft.com/office/drawing/2014/main" id="{EFE53576-D170-478F-A8DB-DB49D0FF6859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00" name="Groep 99">
                <a:extLst>
                  <a:ext uri="{FF2B5EF4-FFF2-40B4-BE49-F238E27FC236}">
                    <a16:creationId xmlns:a16="http://schemas.microsoft.com/office/drawing/2014/main" id="{786C1C98-DB13-4508-85E4-0B3EA0AD798E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31" name="Groep 130">
                  <a:extLst>
                    <a:ext uri="{FF2B5EF4-FFF2-40B4-BE49-F238E27FC236}">
                      <a16:creationId xmlns:a16="http://schemas.microsoft.com/office/drawing/2014/main" id="{194C5C33-DC6B-49CC-9EC4-C2CDB93F6E9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6EDB6B70-9966-4916-A51A-9E67527B5B2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27526F79-03B1-4283-9ECC-CC6341288EB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CDF9F844-D7D2-4A05-B511-7DBD49BE6C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2F1517EE-7972-4660-BB03-97A010C32C9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7" name="Rechte verbindingslijn 136">
                    <a:extLst>
                      <a:ext uri="{FF2B5EF4-FFF2-40B4-BE49-F238E27FC236}">
                        <a16:creationId xmlns:a16="http://schemas.microsoft.com/office/drawing/2014/main" id="{02CD6346-CF0B-40EA-BEC7-A63D00F967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2" name="Pijl: rechts 131">
                  <a:extLst>
                    <a:ext uri="{FF2B5EF4-FFF2-40B4-BE49-F238E27FC236}">
                      <a16:creationId xmlns:a16="http://schemas.microsoft.com/office/drawing/2014/main" id="{9D8B7C92-E07E-4B5B-8CD8-01896121B47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1" name="Groep 100">
                <a:extLst>
                  <a:ext uri="{FF2B5EF4-FFF2-40B4-BE49-F238E27FC236}">
                    <a16:creationId xmlns:a16="http://schemas.microsoft.com/office/drawing/2014/main" id="{D1D0040A-EFBF-4DC6-A7AA-185E4EB8309B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24" name="Groep 123">
                  <a:extLst>
                    <a:ext uri="{FF2B5EF4-FFF2-40B4-BE49-F238E27FC236}">
                      <a16:creationId xmlns:a16="http://schemas.microsoft.com/office/drawing/2014/main" id="{117361A4-1BB6-4D45-B871-BD21A19CAD5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896FF58A-0B0E-4020-A7E7-35EE476A7F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98965267-93D6-4CAE-B752-78112A5F955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54A09270-E7A5-4760-8CDD-9AD98D0D8E6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9" name="Rechte verbindingslijn 128">
                    <a:extLst>
                      <a:ext uri="{FF2B5EF4-FFF2-40B4-BE49-F238E27FC236}">
                        <a16:creationId xmlns:a16="http://schemas.microsoft.com/office/drawing/2014/main" id="{DB1EA582-8AE9-4F67-864B-FE4DC8B0629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0" name="Rechte verbindingslijn 129">
                    <a:extLst>
                      <a:ext uri="{FF2B5EF4-FFF2-40B4-BE49-F238E27FC236}">
                        <a16:creationId xmlns:a16="http://schemas.microsoft.com/office/drawing/2014/main" id="{02584D7A-F17B-4710-A44C-10AFBD38300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5" name="Pijl: rechts 124">
                  <a:extLst>
                    <a:ext uri="{FF2B5EF4-FFF2-40B4-BE49-F238E27FC236}">
                      <a16:creationId xmlns:a16="http://schemas.microsoft.com/office/drawing/2014/main" id="{FA27C3D4-D079-4EE8-8D09-9D40950DB07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02" name="Rechte verbindingslijn 101">
                <a:extLst>
                  <a:ext uri="{FF2B5EF4-FFF2-40B4-BE49-F238E27FC236}">
                    <a16:creationId xmlns:a16="http://schemas.microsoft.com/office/drawing/2014/main" id="{DBE0F017-AAD5-4ED3-A72E-5C5C477E4BA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03" name="Rechte verbindingslijn 102">
                <a:extLst>
                  <a:ext uri="{FF2B5EF4-FFF2-40B4-BE49-F238E27FC236}">
                    <a16:creationId xmlns:a16="http://schemas.microsoft.com/office/drawing/2014/main" id="{8248B249-99E1-4C46-B8F8-58378E643AD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04" name="Rechthoek 103">
                <a:extLst>
                  <a:ext uri="{FF2B5EF4-FFF2-40B4-BE49-F238E27FC236}">
                    <a16:creationId xmlns:a16="http://schemas.microsoft.com/office/drawing/2014/main" id="{B9E365BC-EF79-4E8D-A146-562900090EE2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105" name="Rechthoek 104">
                <a:extLst>
                  <a:ext uri="{FF2B5EF4-FFF2-40B4-BE49-F238E27FC236}">
                    <a16:creationId xmlns:a16="http://schemas.microsoft.com/office/drawing/2014/main" id="{7CADD060-AB8C-449B-A842-89F64088ACE0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106" name="Groep 105">
                <a:extLst>
                  <a:ext uri="{FF2B5EF4-FFF2-40B4-BE49-F238E27FC236}">
                    <a16:creationId xmlns:a16="http://schemas.microsoft.com/office/drawing/2014/main" id="{A7BECA5F-858C-4AE8-93EC-1340B6DC4701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16" name="Rechthoek 115">
                  <a:extLst>
                    <a:ext uri="{FF2B5EF4-FFF2-40B4-BE49-F238E27FC236}">
                      <a16:creationId xmlns:a16="http://schemas.microsoft.com/office/drawing/2014/main" id="{7EACC2BE-9E94-4501-8E21-1781AA5E5782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17" name="Groep 116">
                  <a:extLst>
                    <a:ext uri="{FF2B5EF4-FFF2-40B4-BE49-F238E27FC236}">
                      <a16:creationId xmlns:a16="http://schemas.microsoft.com/office/drawing/2014/main" id="{52E0CF1B-2B36-4BA2-8991-B9B2135AD04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19" name="Rechte verbindingslijn 118">
                    <a:extLst>
                      <a:ext uri="{FF2B5EF4-FFF2-40B4-BE49-F238E27FC236}">
                        <a16:creationId xmlns:a16="http://schemas.microsoft.com/office/drawing/2014/main" id="{5E6B523D-2D4A-46D4-A0AB-6FE9DB4EBB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0" name="Rechte verbindingslijn 119">
                    <a:extLst>
                      <a:ext uri="{FF2B5EF4-FFF2-40B4-BE49-F238E27FC236}">
                        <a16:creationId xmlns:a16="http://schemas.microsoft.com/office/drawing/2014/main" id="{A81220E6-1A39-4D3A-83C4-218A44D46BE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1" name="Rechte verbindingslijn 120">
                    <a:extLst>
                      <a:ext uri="{FF2B5EF4-FFF2-40B4-BE49-F238E27FC236}">
                        <a16:creationId xmlns:a16="http://schemas.microsoft.com/office/drawing/2014/main" id="{D2DD9798-4F7B-44F4-83CC-61010EB695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2" name="Rechte verbindingslijn 121">
                    <a:extLst>
                      <a:ext uri="{FF2B5EF4-FFF2-40B4-BE49-F238E27FC236}">
                        <a16:creationId xmlns:a16="http://schemas.microsoft.com/office/drawing/2014/main" id="{CF59331E-B963-4EE7-8938-1C000EE43D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3" name="Rechte verbindingslijn 122">
                    <a:extLst>
                      <a:ext uri="{FF2B5EF4-FFF2-40B4-BE49-F238E27FC236}">
                        <a16:creationId xmlns:a16="http://schemas.microsoft.com/office/drawing/2014/main" id="{A60ECB2E-FF30-437F-8DE4-455109A594A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8" name="Pijl: rechts 117">
                  <a:extLst>
                    <a:ext uri="{FF2B5EF4-FFF2-40B4-BE49-F238E27FC236}">
                      <a16:creationId xmlns:a16="http://schemas.microsoft.com/office/drawing/2014/main" id="{17D3DBBD-F06C-4CF2-AC62-ACE433CDBD2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7" name="Groep 106">
                <a:extLst>
                  <a:ext uri="{FF2B5EF4-FFF2-40B4-BE49-F238E27FC236}">
                    <a16:creationId xmlns:a16="http://schemas.microsoft.com/office/drawing/2014/main" id="{C370A710-4250-4490-B779-AA41262D3A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08" name="Rechthoek 107">
                  <a:extLst>
                    <a:ext uri="{FF2B5EF4-FFF2-40B4-BE49-F238E27FC236}">
                      <a16:creationId xmlns:a16="http://schemas.microsoft.com/office/drawing/2014/main" id="{E90F39DD-E271-4E1A-AE14-412B9E3B7353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09B2E254-64FD-4845-8C12-A89848F1822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1" name="Rechte verbindingslijn 110">
                    <a:extLst>
                      <a:ext uri="{FF2B5EF4-FFF2-40B4-BE49-F238E27FC236}">
                        <a16:creationId xmlns:a16="http://schemas.microsoft.com/office/drawing/2014/main" id="{9C6F92EF-AB17-4360-9DE2-7C642B080B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2" name="Rechte verbindingslijn 111">
                    <a:extLst>
                      <a:ext uri="{FF2B5EF4-FFF2-40B4-BE49-F238E27FC236}">
                        <a16:creationId xmlns:a16="http://schemas.microsoft.com/office/drawing/2014/main" id="{56B3C579-72C0-4C66-B9C6-BAE61CB9D0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3" name="Rechte verbindingslijn 112">
                    <a:extLst>
                      <a:ext uri="{FF2B5EF4-FFF2-40B4-BE49-F238E27FC236}">
                        <a16:creationId xmlns:a16="http://schemas.microsoft.com/office/drawing/2014/main" id="{2C68E072-A3F5-41D0-BFFB-55FCF37B0ED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Rechte verbindingslijn 113">
                    <a:extLst>
                      <a:ext uri="{FF2B5EF4-FFF2-40B4-BE49-F238E27FC236}">
                        <a16:creationId xmlns:a16="http://schemas.microsoft.com/office/drawing/2014/main" id="{44C8CE77-96E0-4AAC-9005-81AD822F93D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5" name="Rechte verbindingslijn 114">
                    <a:extLst>
                      <a:ext uri="{FF2B5EF4-FFF2-40B4-BE49-F238E27FC236}">
                        <a16:creationId xmlns:a16="http://schemas.microsoft.com/office/drawing/2014/main" id="{F58E3E09-3812-4CF3-A134-E29703ACF3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0" name="Pijl: rechts 109">
                  <a:extLst>
                    <a:ext uri="{FF2B5EF4-FFF2-40B4-BE49-F238E27FC236}">
                      <a16:creationId xmlns:a16="http://schemas.microsoft.com/office/drawing/2014/main" id="{872A9F84-1E77-4FAF-8537-6514B2F0D2D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4295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5B79C3AF-FFC3-4CEC-88F6-4E47F058AE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9075450D-82DE-4BCB-8B53-0EF5C29628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4595" y="0"/>
            <a:ext cx="3307405" cy="6858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FB5F0A-362D-47A4-BADC-AF1C14A1C5E6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6312613" y="1085320"/>
            <a:ext cx="4918420" cy="5126111"/>
          </a:xfrm>
          <a:pattFill prst="sm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txBody>
          <a:bodyPr lIns="0" tIns="0" rIns="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Click on the icon</a:t>
            </a:r>
            <a:br>
              <a:rPr lang="nl-NL"/>
            </a:br>
            <a:r>
              <a:rPr lang="nl-NL"/>
              <a:t>to insert an image.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0001" y="472096"/>
            <a:ext cx="8831999" cy="217529"/>
          </a:xfrm>
        </p:spPr>
        <p:txBody>
          <a:bodyPr tIns="36000" anchor="ctr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nl-NL"/>
              <a:t>Title slide</a:t>
            </a:r>
          </a:p>
        </p:txBody>
      </p:sp>
      <p:sp>
        <p:nvSpPr>
          <p:cNvPr id="14" name="- INFO">
            <a:extLst>
              <a:ext uri="{FF2B5EF4-FFF2-40B4-BE49-F238E27FC236}">
                <a16:creationId xmlns:a16="http://schemas.microsoft.com/office/drawing/2014/main" id="{419A9AC9-AD0A-44B9-960A-114299AF647D}"/>
              </a:ext>
            </a:extLst>
          </p:cNvPr>
          <p:cNvSpPr txBox="1"/>
          <p:nvPr userDrawn="1"/>
        </p:nvSpPr>
        <p:spPr>
          <a:xfrm>
            <a:off x="0" y="-482656"/>
            <a:ext cx="12192000" cy="2646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600" b="0" cap="none" spc="0" baseline="0">
                <a:solidFill>
                  <a:schemeClr val="tx1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Text + Image (1)</a:t>
            </a:r>
          </a:p>
        </p:txBody>
      </p:sp>
      <p:sp>
        <p:nvSpPr>
          <p:cNvPr id="12" name="Tijdelijke aanduiding voor tekst 14">
            <a:extLst>
              <a:ext uri="{FF2B5EF4-FFF2-40B4-BE49-F238E27FC236}">
                <a16:creationId xmlns:a16="http://schemas.microsoft.com/office/drawing/2014/main" id="{E3334135-51F6-44CD-9EF3-9904977565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37951" y="454424"/>
            <a:ext cx="1195200" cy="2352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  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FD6E081-5A17-4160-ADAD-D8488F4076EA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6096000" y="5110501"/>
            <a:ext cx="1324800" cy="132435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101600" dir="2700000" algn="tl" rotWithShape="0">
              <a:schemeClr val="tx1">
                <a:alpha val="30000"/>
              </a:schemeClr>
            </a:outerShdw>
          </a:effectLst>
        </p:spPr>
        <p:txBody>
          <a:bodyPr lIns="0" tIns="0" rIns="0" bIns="864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 </a:t>
            </a:r>
          </a:p>
        </p:txBody>
      </p:sp>
      <p:sp>
        <p:nvSpPr>
          <p:cNvPr id="17" name="Tijdelijke aanduiding voor tekst 8">
            <a:extLst>
              <a:ext uri="{FF2B5EF4-FFF2-40B4-BE49-F238E27FC236}">
                <a16:creationId xmlns:a16="http://schemas.microsoft.com/office/drawing/2014/main" id="{F2ABF538-4102-419E-8B35-184F2B5C86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0967" y="1085320"/>
            <a:ext cx="4918420" cy="5126111"/>
          </a:xfrm>
        </p:spPr>
        <p:txBody>
          <a:bodyPr anchor="ctr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buClr>
                <a:schemeClr val="accent5"/>
              </a:buClr>
              <a:defRPr>
                <a:solidFill>
                  <a:schemeClr val="tx1"/>
                </a:solidFill>
              </a:defRPr>
            </a:lvl7pPr>
            <a:lvl8pPr>
              <a:buClr>
                <a:schemeClr val="accent5"/>
              </a:buCl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Default </a:t>
            </a:r>
            <a:r>
              <a:rPr lang="nl-NL" err="1"/>
              <a:t>text</a:t>
            </a:r>
            <a:br>
              <a:rPr lang="nl-NL"/>
            </a:br>
            <a:endParaRPr lang="nl-NL"/>
          </a:p>
          <a:p>
            <a:pPr lvl="3"/>
            <a:r>
              <a:rPr lang="nl-NL" err="1"/>
              <a:t>heading</a:t>
            </a:r>
            <a:endParaRPr lang="nl-NL"/>
          </a:p>
          <a:p>
            <a:pPr lvl="4"/>
            <a:r>
              <a:rPr lang="nl-NL"/>
              <a:t>Title</a:t>
            </a:r>
          </a:p>
          <a:p>
            <a:pPr lvl="5"/>
            <a:r>
              <a:rPr lang="nl-NL" err="1"/>
              <a:t>Subheading</a:t>
            </a:r>
            <a:br>
              <a:rPr lang="nl-NL"/>
            </a:br>
            <a:endParaRPr lang="nl-NL"/>
          </a:p>
          <a:p>
            <a:pPr lvl="6"/>
            <a:r>
              <a:rPr lang="nl-NL" err="1"/>
              <a:t>Numerical</a:t>
            </a:r>
            <a:r>
              <a:rPr lang="nl-NL"/>
              <a:t> </a:t>
            </a:r>
            <a:r>
              <a:rPr lang="nl-NL" err="1"/>
              <a:t>bullet</a:t>
            </a:r>
            <a:endParaRPr lang="nl-NL"/>
          </a:p>
          <a:p>
            <a:pPr lvl="7"/>
            <a:r>
              <a:rPr lang="nl-NL" err="1"/>
              <a:t>Alphabetical</a:t>
            </a:r>
            <a:r>
              <a:rPr lang="nl-NL"/>
              <a:t> </a:t>
            </a:r>
            <a:r>
              <a:rPr lang="nl-NL" err="1"/>
              <a:t>bullet</a:t>
            </a:r>
            <a:endParaRPr lang="nl-NL"/>
          </a:p>
          <a:p>
            <a:pPr lvl="7"/>
            <a:endParaRPr lang="nl-NL"/>
          </a:p>
          <a:p>
            <a:pPr lvl="8"/>
            <a:r>
              <a:rPr lang="nl-NL"/>
              <a:t>Source</a:t>
            </a:r>
          </a:p>
          <a:p>
            <a:pPr lvl="8"/>
            <a:endParaRPr lang="nl-NL"/>
          </a:p>
        </p:txBody>
      </p:sp>
      <p:grpSp>
        <p:nvGrpSpPr>
          <p:cNvPr id="11" name="INSTRUCTION">
            <a:extLst>
              <a:ext uri="{FF2B5EF4-FFF2-40B4-BE49-F238E27FC236}">
                <a16:creationId xmlns:a16="http://schemas.microsoft.com/office/drawing/2014/main" id="{98569D3F-9479-4855-ACEB-1057B5D9AB0D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4E0CE3A3-563F-47F8-9089-0950D2B00297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F787162B-1E9A-4682-BE72-38ABAAA2A969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C920EC1-8925-44E4-93C7-0691696018AF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7CEFA483-7854-4B58-B56C-A0520AD7CC1D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7069C325-4105-4DD0-90D1-9BDFDC9D230E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A9A18BCB-B8EB-4A0F-B40B-F8A27F4ACCCA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Sub-bullet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3FECCECC-3430-4577-8712-7011C11F0D18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650EB624-24E7-48BD-A48D-B71742C91C4F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Default text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E77D8D6A-3F3B-418C-BF1C-CCB4578DAD3F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DDE642E7-F2CE-4601-8814-6497917891EA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HEADING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2F893459-F05C-48CB-A470-7C16C2CAC1F3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ECC090F6-EC74-4ED5-9AB0-1EADF5D85897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TITLE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D369E726-029C-467C-BFFF-CB788ED5AF80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3ED5175B-6688-4EDF-8A1F-FAAE1C34CE17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BC448C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Numerical bullet</a:t>
              </a:r>
            </a:p>
          </p:txBody>
        </p: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D92D3E16-F138-4BF2-9E91-0C5573279E37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D07392E4-B856-486C-9EE9-648014EDBC70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Alphabethical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bullet</a:t>
              </a:r>
            </a:p>
          </p:txBody>
        </p:sp>
        <p:sp>
          <p:nvSpPr>
            <p:cNvPr id="33" name="Ovaal 32">
              <a:extLst>
                <a:ext uri="{FF2B5EF4-FFF2-40B4-BE49-F238E27FC236}">
                  <a16:creationId xmlns:a16="http://schemas.microsoft.com/office/drawing/2014/main" id="{6A00B338-150F-4EA4-8FB3-316D77E9428E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95C93DA9-28F2-4C95-944B-DA168E955B1B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Source</a:t>
              </a:r>
            </a:p>
          </p:txBody>
        </p: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AE94094B-5D1C-4477-979D-E7D96CDC7509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A9BD7CC6-0076-4550-9BE8-01D1A0FD1362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Subheading</a:t>
              </a: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3616DBDC-7988-4D93-84B9-D1E9E9F705A5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grpSp>
          <p:nvGrpSpPr>
            <p:cNvPr id="38" name="ICOON_info">
              <a:extLst>
                <a:ext uri="{FF2B5EF4-FFF2-40B4-BE49-F238E27FC236}">
                  <a16:creationId xmlns:a16="http://schemas.microsoft.com/office/drawing/2014/main" id="{90E4A8B7-9401-4470-A6FA-1383DB3E9308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80" name="Ovaal 79">
                <a:extLst>
                  <a:ext uri="{FF2B5EF4-FFF2-40B4-BE49-F238E27FC236}">
                    <a16:creationId xmlns:a16="http://schemas.microsoft.com/office/drawing/2014/main" id="{5337438A-26D1-487D-84C0-52B921577D1C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1" name="Graphic 163" descr="Informatie">
                <a:extLst>
                  <a:ext uri="{FF2B5EF4-FFF2-40B4-BE49-F238E27FC236}">
                    <a16:creationId xmlns:a16="http://schemas.microsoft.com/office/drawing/2014/main" id="{AC75E64B-4F25-4D29-B021-A74419D1D81B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9" name="VOORBEELD">
              <a:extLst>
                <a:ext uri="{FF2B5EF4-FFF2-40B4-BE49-F238E27FC236}">
                  <a16:creationId xmlns:a16="http://schemas.microsoft.com/office/drawing/2014/main" id="{EE11EFAB-995B-4FB9-A470-9CA3D76CC183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0B479AFD-875B-4837-B828-0508ED82D04D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9E9F3066-424F-4415-AF66-936CE50F4760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9F909F80-FC21-4A29-9342-14655E362473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3" name="Groep 72">
                  <a:extLst>
                    <a:ext uri="{FF2B5EF4-FFF2-40B4-BE49-F238E27FC236}">
                      <a16:creationId xmlns:a16="http://schemas.microsoft.com/office/drawing/2014/main" id="{C651D2C6-3867-4D18-A0AC-1966A235BA1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E96D3A69-10D9-4BAF-8B09-6B17129EBD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F7086248-3D73-4A24-8AC7-BBF13BFAE75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423AAB58-E92F-4D97-93B7-EB914F1CA43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F044A7EA-346A-4450-B1B1-4739BC842C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E1B8583-D040-42B6-A904-7457EC694C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4" name="Pijl: rechts 73">
                  <a:extLst>
                    <a:ext uri="{FF2B5EF4-FFF2-40B4-BE49-F238E27FC236}">
                      <a16:creationId xmlns:a16="http://schemas.microsoft.com/office/drawing/2014/main" id="{49563BEB-6A1E-4A6F-8596-E7EC8118C5C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00BE9DA6-D7B7-4253-8063-D44A44D9C720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36C3FD95-E9FE-48B9-881D-CF4E327249C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3567C047-8DF6-45E9-B5E0-CB18EC8F4AC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5D8FD1AA-74FF-42F5-86A1-BB2D71F38F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70382568-BE26-4892-8269-686D591D3C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E4E8528E-D123-4C4B-81D8-85A62DA81DB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48CC26C-5847-49B7-B76C-B0AC44C4006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7" name="Pijl: rechts 66">
                  <a:extLst>
                    <a:ext uri="{FF2B5EF4-FFF2-40B4-BE49-F238E27FC236}">
                      <a16:creationId xmlns:a16="http://schemas.microsoft.com/office/drawing/2014/main" id="{CC693759-C3CD-422E-BD84-C72C3D7A7D13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4" name="Rechte verbindingslijn 43">
                <a:extLst>
                  <a:ext uri="{FF2B5EF4-FFF2-40B4-BE49-F238E27FC236}">
                    <a16:creationId xmlns:a16="http://schemas.microsoft.com/office/drawing/2014/main" id="{7806AB88-6DA0-4C1F-BD84-61FEF648E8A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3A2F1F56-6C3E-496E-AB8B-4ACEDEFC333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6" name="Rechthoek 45">
                <a:extLst>
                  <a:ext uri="{FF2B5EF4-FFF2-40B4-BE49-F238E27FC236}">
                    <a16:creationId xmlns:a16="http://schemas.microsoft.com/office/drawing/2014/main" id="{BBB86696-7130-4175-A7F4-B00431ADD3C9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B975AA0D-D6FB-4FA4-9475-011889F2D53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48" name="Groep 47">
                <a:extLst>
                  <a:ext uri="{FF2B5EF4-FFF2-40B4-BE49-F238E27FC236}">
                    <a16:creationId xmlns:a16="http://schemas.microsoft.com/office/drawing/2014/main" id="{8BF48238-A695-4C82-84EC-1D53ECE62A80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259F34B5-149A-4388-A9A0-B35F8457D093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9" name="Groep 58">
                  <a:extLst>
                    <a:ext uri="{FF2B5EF4-FFF2-40B4-BE49-F238E27FC236}">
                      <a16:creationId xmlns:a16="http://schemas.microsoft.com/office/drawing/2014/main" id="{289D9073-939D-42FF-B803-5CBC3CCF41C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89670FE9-11B1-4ED3-A27F-8A8FE287F1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23480241-BF59-44D2-9B8C-662F755D6EE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8D004F20-D749-45ED-B33E-74D06D5BB4E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AA248702-C682-4760-8E57-B4C9A87197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88A89B92-3A37-434D-B10E-EB277EC582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0" name="Pijl: rechts 59">
                  <a:extLst>
                    <a:ext uri="{FF2B5EF4-FFF2-40B4-BE49-F238E27FC236}">
                      <a16:creationId xmlns:a16="http://schemas.microsoft.com/office/drawing/2014/main" id="{4EFA5DF9-CB8F-41D1-938D-D007B051905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1C77E014-568E-455F-A4F9-F661B5AB1401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0" name="Rechthoek 49">
                  <a:extLst>
                    <a:ext uri="{FF2B5EF4-FFF2-40B4-BE49-F238E27FC236}">
                      <a16:creationId xmlns:a16="http://schemas.microsoft.com/office/drawing/2014/main" id="{776219EA-2737-4F15-8F43-210A197A9E4C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1" name="Groep 50">
                  <a:extLst>
                    <a:ext uri="{FF2B5EF4-FFF2-40B4-BE49-F238E27FC236}">
                      <a16:creationId xmlns:a16="http://schemas.microsoft.com/office/drawing/2014/main" id="{96B0D4F4-541E-47F6-9424-751CF26F443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3" name="Rechte verbindingslijn 52">
                    <a:extLst>
                      <a:ext uri="{FF2B5EF4-FFF2-40B4-BE49-F238E27FC236}">
                        <a16:creationId xmlns:a16="http://schemas.microsoft.com/office/drawing/2014/main" id="{3D2E104B-95A0-4D4E-AB55-330F255B65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7BF0C9A6-173B-40F6-B8DE-A0F367C911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61F2AE28-CACA-4C6A-9024-4D6DA1FA187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327A1649-9399-41C8-B285-E91CAD80FD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09F47C62-A9A5-4111-B0F9-EAE5EA73C26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2" name="Pijl: rechts 51">
                  <a:extLst>
                    <a:ext uri="{FF2B5EF4-FFF2-40B4-BE49-F238E27FC236}">
                      <a16:creationId xmlns:a16="http://schemas.microsoft.com/office/drawing/2014/main" id="{C5EF4C59-FA40-483F-ACD6-4D4274A6E75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82" name="INSTRUCTION">
            <a:extLst>
              <a:ext uri="{FF2B5EF4-FFF2-40B4-BE49-F238E27FC236}">
                <a16:creationId xmlns:a16="http://schemas.microsoft.com/office/drawing/2014/main" id="{F7BF8ABE-B4D3-42B7-A735-4812B2B26EE5}"/>
              </a:ext>
            </a:extLst>
          </p:cNvPr>
          <p:cNvGrpSpPr/>
          <p:nvPr userDrawn="1"/>
        </p:nvGrpSpPr>
        <p:grpSpPr>
          <a:xfrm>
            <a:off x="12377595" y="1"/>
            <a:ext cx="3693386" cy="5084661"/>
            <a:chOff x="-3786437" y="1"/>
            <a:chExt cx="3693386" cy="5084661"/>
          </a:xfrm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8C780CB7-703C-436A-A017-02E41FEBEB96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436929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5B7D3B3-C594-47CE-BB37-CFA141986A52}"/>
                </a:ext>
              </a:extLst>
            </p:cNvPr>
            <p:cNvSpPr/>
            <p:nvPr userDrawn="1"/>
          </p:nvSpPr>
          <p:spPr>
            <a:xfrm>
              <a:off x="-3786437" y="425666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8457B391-D110-452C-87DF-19796845CB76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1ED212D1-A17C-4A4E-9B78-212398BF9399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image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7" name="Groep 86">
              <a:extLst>
                <a:ext uri="{FF2B5EF4-FFF2-40B4-BE49-F238E27FC236}">
                  <a16:creationId xmlns:a16="http://schemas.microsoft.com/office/drawing/2014/main" id="{81A7CD95-AF1C-4976-95C0-EC4B0CC1F2CE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116" name="Rechthoek 115">
                <a:extLst>
                  <a:ext uri="{FF2B5EF4-FFF2-40B4-BE49-F238E27FC236}">
                    <a16:creationId xmlns:a16="http://schemas.microsoft.com/office/drawing/2014/main" id="{2F6BCA34-DA21-458A-8478-D1E9AC8C26B1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7" name="Ovaal 116">
                <a:extLst>
                  <a:ext uri="{FF2B5EF4-FFF2-40B4-BE49-F238E27FC236}">
                    <a16:creationId xmlns:a16="http://schemas.microsoft.com/office/drawing/2014/main" id="{C5DC8689-86DE-4C5B-9F4A-8864DB2B29E5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8" name="Vrije vorm: vorm 117">
                <a:extLst>
                  <a:ext uri="{FF2B5EF4-FFF2-40B4-BE49-F238E27FC236}">
                    <a16:creationId xmlns:a16="http://schemas.microsoft.com/office/drawing/2014/main" id="{4235AAC6-B90D-42B8-AC6A-A0EFD955C491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9" name="Rechthoek: afgeronde hoeken 118">
                <a:extLst>
                  <a:ext uri="{FF2B5EF4-FFF2-40B4-BE49-F238E27FC236}">
                    <a16:creationId xmlns:a16="http://schemas.microsoft.com/office/drawing/2014/main" id="{7C105077-5E9A-4315-8A42-73F0629D4EE4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20" name="Rechte verbindingslijn 119">
                <a:extLst>
                  <a:ext uri="{FF2B5EF4-FFF2-40B4-BE49-F238E27FC236}">
                    <a16:creationId xmlns:a16="http://schemas.microsoft.com/office/drawing/2014/main" id="{5347298B-48C3-4B83-9871-6B615D88ABB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1" name="Rechte verbindingslijn 120">
                <a:extLst>
                  <a:ext uri="{FF2B5EF4-FFF2-40B4-BE49-F238E27FC236}">
                    <a16:creationId xmlns:a16="http://schemas.microsoft.com/office/drawing/2014/main" id="{E7C5025E-7519-4A1C-99FB-BECA1648DC8B}"/>
                  </a:ext>
                </a:extLst>
              </p:cNvPr>
              <p:cNvCxnSpPr>
                <a:cxnSpLocks/>
                <a:stCxn id="119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1BA37100-2B18-4889-972C-475B31B8C84B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9EE27AB8-2DA4-48C1-9C84-C25FFC399DBA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image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90" name="Groep 89">
              <a:extLst>
                <a:ext uri="{FF2B5EF4-FFF2-40B4-BE49-F238E27FC236}">
                  <a16:creationId xmlns:a16="http://schemas.microsoft.com/office/drawing/2014/main" id="{772C1EC4-964D-4A73-AB4F-3C51FD7A8652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13" name="Rechthoek 112">
                <a:extLst>
                  <a:ext uri="{FF2B5EF4-FFF2-40B4-BE49-F238E27FC236}">
                    <a16:creationId xmlns:a16="http://schemas.microsoft.com/office/drawing/2014/main" id="{BCF9517E-26BB-410A-8E62-E71426AFDEB1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90C506BC-D938-4BE1-9FC7-8C745ABB150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5" name="Gelijkbenige driehoek 114">
                <a:extLst>
                  <a:ext uri="{FF2B5EF4-FFF2-40B4-BE49-F238E27FC236}">
                    <a16:creationId xmlns:a16="http://schemas.microsoft.com/office/drawing/2014/main" id="{0A71592E-F9AA-433D-9256-4F1C8A0FAB4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4416DAE6-E4E9-4F9A-808C-89EEBB8E7129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73731DD4-1070-47B7-BECD-6C89F511CFE3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79034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grpSp>
          <p:nvGrpSpPr>
            <p:cNvPr id="93" name="Groep 92">
              <a:extLst>
                <a:ext uri="{FF2B5EF4-FFF2-40B4-BE49-F238E27FC236}">
                  <a16:creationId xmlns:a16="http://schemas.microsoft.com/office/drawing/2014/main" id="{DE9E0485-079B-414D-A3BD-270E4535A5EA}"/>
                </a:ext>
              </a:extLst>
            </p:cNvPr>
            <p:cNvGrpSpPr/>
            <p:nvPr userDrawn="1"/>
          </p:nvGrpSpPr>
          <p:grpSpPr>
            <a:xfrm>
              <a:off x="-3441613" y="3457758"/>
              <a:ext cx="622283" cy="612920"/>
              <a:chOff x="12617641" y="3403239"/>
              <a:chExt cx="752963" cy="741634"/>
            </a:xfrm>
          </p:grpSpPr>
          <p:grpSp>
            <p:nvGrpSpPr>
              <p:cNvPr id="97" name="Groep 96">
                <a:extLst>
                  <a:ext uri="{FF2B5EF4-FFF2-40B4-BE49-F238E27FC236}">
                    <a16:creationId xmlns:a16="http://schemas.microsoft.com/office/drawing/2014/main" id="{2E885E2A-EA7F-4B12-ABC9-9C52E73BCF7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0" name="Groep 99">
                  <a:extLst>
                    <a:ext uri="{FF2B5EF4-FFF2-40B4-BE49-F238E27FC236}">
                      <a16:creationId xmlns:a16="http://schemas.microsoft.com/office/drawing/2014/main" id="{6E7C2530-D6AD-4E3B-BCFA-12276124E586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07" name="Groep 106">
                    <a:extLst>
                      <a:ext uri="{FF2B5EF4-FFF2-40B4-BE49-F238E27FC236}">
                        <a16:creationId xmlns:a16="http://schemas.microsoft.com/office/drawing/2014/main" id="{45AC8720-6867-42CF-B935-91B4C229A8C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0" name="Rechthoek 109">
                      <a:extLst>
                        <a:ext uri="{FF2B5EF4-FFF2-40B4-BE49-F238E27FC236}">
                          <a16:creationId xmlns:a16="http://schemas.microsoft.com/office/drawing/2014/main" id="{F8ABC956-90F4-4B03-A528-92C78B0CA13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1" name="Rechthoek 110">
                      <a:extLst>
                        <a:ext uri="{FF2B5EF4-FFF2-40B4-BE49-F238E27FC236}">
                          <a16:creationId xmlns:a16="http://schemas.microsoft.com/office/drawing/2014/main" id="{795B4EC4-A56C-4912-8337-A38F284D1FE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2" name="Ovaal 111">
                      <a:extLst>
                        <a:ext uri="{FF2B5EF4-FFF2-40B4-BE49-F238E27FC236}">
                          <a16:creationId xmlns:a16="http://schemas.microsoft.com/office/drawing/2014/main" id="{20611CBB-70D9-4A5B-9600-176A9082597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08" name="Afbeelding 107">
                    <a:extLst>
                      <a:ext uri="{FF2B5EF4-FFF2-40B4-BE49-F238E27FC236}">
                        <a16:creationId xmlns:a16="http://schemas.microsoft.com/office/drawing/2014/main" id="{5D975EDB-AE93-4344-81C4-8EF38440D76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09" name="Afbeelding 108">
                    <a:extLst>
                      <a:ext uri="{FF2B5EF4-FFF2-40B4-BE49-F238E27FC236}">
                        <a16:creationId xmlns:a16="http://schemas.microsoft.com/office/drawing/2014/main" id="{3FF25884-5C07-4A83-A01A-5B1381C72A2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1" name="Groep 100">
                  <a:extLst>
                    <a:ext uri="{FF2B5EF4-FFF2-40B4-BE49-F238E27FC236}">
                      <a16:creationId xmlns:a16="http://schemas.microsoft.com/office/drawing/2014/main" id="{49627AEF-B7F5-490A-835F-F608784CCCF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0788DD85-4B12-4A3D-A0B1-1B5D351B9D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B756CBCD-2D8C-42CA-A533-FAC5FFDD1BB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2" name="Groep 101">
                  <a:extLst>
                    <a:ext uri="{FF2B5EF4-FFF2-40B4-BE49-F238E27FC236}">
                      <a16:creationId xmlns:a16="http://schemas.microsoft.com/office/drawing/2014/main" id="{78A6E5F7-210B-47E7-834C-253AAC13C2F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8C10E463-8758-45E6-9DCF-4E67F774541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F34D2E33-859C-4B23-AEEB-2BF3DB142D3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98" name="Rechthoek 97">
                <a:extLst>
                  <a:ext uri="{FF2B5EF4-FFF2-40B4-BE49-F238E27FC236}">
                    <a16:creationId xmlns:a16="http://schemas.microsoft.com/office/drawing/2014/main" id="{C7E4B0C9-785B-421A-8915-92FF76F21D41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99" name="Gelijkbenige driehoek 98">
                <a:extLst>
                  <a:ext uri="{FF2B5EF4-FFF2-40B4-BE49-F238E27FC236}">
                    <a16:creationId xmlns:a16="http://schemas.microsoft.com/office/drawing/2014/main" id="{F40E4F8B-959E-493C-9F25-9F28E6B867DB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4" name="ICOON_info">
              <a:extLst>
                <a:ext uri="{FF2B5EF4-FFF2-40B4-BE49-F238E27FC236}">
                  <a16:creationId xmlns:a16="http://schemas.microsoft.com/office/drawing/2014/main" id="{33B0DB70-B2FE-4EFE-B886-7C72B6032AAC}"/>
                </a:ext>
              </a:extLst>
            </p:cNvPr>
            <p:cNvGrpSpPr/>
            <p:nvPr userDrawn="1"/>
          </p:nvGrpSpPr>
          <p:grpSpPr>
            <a:xfrm>
              <a:off x="-376736" y="4085613"/>
              <a:ext cx="283685" cy="283685"/>
              <a:chOff x="-510741" y="5913713"/>
              <a:chExt cx="267555" cy="267555"/>
            </a:xfrm>
          </p:grpSpPr>
          <p:sp>
            <p:nvSpPr>
              <p:cNvPr id="95" name="Ovaal 94">
                <a:extLst>
                  <a:ext uri="{FF2B5EF4-FFF2-40B4-BE49-F238E27FC236}">
                    <a16:creationId xmlns:a16="http://schemas.microsoft.com/office/drawing/2014/main" id="{9884F37F-D79C-4779-9D3B-2CB8D8DAE151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" name="Graphic 163" descr="Informatie">
                <a:extLst>
                  <a:ext uri="{FF2B5EF4-FFF2-40B4-BE49-F238E27FC236}">
                    <a16:creationId xmlns:a16="http://schemas.microsoft.com/office/drawing/2014/main" id="{A84C3843-2F49-48E5-BC5E-5510B14BD6EF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98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5B79C3AF-FFC3-4CEC-88F6-4E47F058AE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2FD8E53-27A7-4159-A936-BA36D23A82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" y="0"/>
            <a:ext cx="12192000" cy="398907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FB5F0A-362D-47A4-BADC-AF1C14A1C5E6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6312613" y="1085320"/>
            <a:ext cx="4918420" cy="5126111"/>
          </a:xfrm>
          <a:pattFill prst="sm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txBody>
          <a:bodyPr lIns="0" tIns="0" rIns="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Click on the icon</a:t>
            </a:r>
            <a:br>
              <a:rPr lang="nl-NL"/>
            </a:br>
            <a:r>
              <a:rPr lang="nl-NL"/>
              <a:t>to insert an image.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0001" y="472096"/>
            <a:ext cx="8831999" cy="217529"/>
          </a:xfrm>
        </p:spPr>
        <p:txBody>
          <a:bodyPr tIns="36000" anchor="ctr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/>
              <a:t>Title slide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6942FE82-60A8-4308-899A-0D61A3B056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0967" y="4384766"/>
            <a:ext cx="4918420" cy="1826665"/>
          </a:xfrm>
        </p:spPr>
        <p:txBody>
          <a:bodyPr anchor="t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buClr>
                <a:schemeClr val="accent5"/>
              </a:buClr>
              <a:defRPr>
                <a:solidFill>
                  <a:schemeClr val="tx1"/>
                </a:solidFill>
              </a:defRPr>
            </a:lvl7pPr>
            <a:lvl8pPr>
              <a:buClr>
                <a:schemeClr val="accent5"/>
              </a:buCl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Default </a:t>
            </a:r>
            <a:r>
              <a:rPr lang="nl-NL" err="1"/>
              <a:t>text</a:t>
            </a:r>
            <a:br>
              <a:rPr lang="nl-NL"/>
            </a:br>
            <a:endParaRPr lang="nl-NL"/>
          </a:p>
          <a:p>
            <a:pPr lvl="3"/>
            <a:r>
              <a:rPr lang="nl-NL" err="1"/>
              <a:t>heading</a:t>
            </a:r>
            <a:endParaRPr lang="nl-NL"/>
          </a:p>
          <a:p>
            <a:pPr lvl="4"/>
            <a:r>
              <a:rPr lang="nl-NL"/>
              <a:t>Title</a:t>
            </a:r>
          </a:p>
        </p:txBody>
      </p:sp>
      <p:sp>
        <p:nvSpPr>
          <p:cNvPr id="14" name="- INFO">
            <a:extLst>
              <a:ext uri="{FF2B5EF4-FFF2-40B4-BE49-F238E27FC236}">
                <a16:creationId xmlns:a16="http://schemas.microsoft.com/office/drawing/2014/main" id="{419A9AC9-AD0A-44B9-960A-114299AF647D}"/>
              </a:ext>
            </a:extLst>
          </p:cNvPr>
          <p:cNvSpPr txBox="1"/>
          <p:nvPr userDrawn="1"/>
        </p:nvSpPr>
        <p:spPr>
          <a:xfrm>
            <a:off x="0" y="-482656"/>
            <a:ext cx="12192000" cy="2646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600" b="0" cap="none" spc="0" baseline="0">
                <a:solidFill>
                  <a:schemeClr val="tx1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Text + Image (2)</a:t>
            </a:r>
          </a:p>
        </p:txBody>
      </p:sp>
      <p:sp>
        <p:nvSpPr>
          <p:cNvPr id="12" name="Tijdelijke aanduiding voor tekst 14">
            <a:extLst>
              <a:ext uri="{FF2B5EF4-FFF2-40B4-BE49-F238E27FC236}">
                <a16:creationId xmlns:a16="http://schemas.microsoft.com/office/drawing/2014/main" id="{E3334135-51F6-44CD-9EF3-9904977565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37951" y="454424"/>
            <a:ext cx="1195200" cy="2352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  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1164FE9-3564-4C3A-8A03-696313355A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0967" y="1085321"/>
            <a:ext cx="4918420" cy="2596030"/>
          </a:xfrm>
        </p:spPr>
        <p:txBody>
          <a:bodyPr anchor="b" anchorCtr="0"/>
          <a:lstStyle>
            <a:lvl1pPr>
              <a:buClr>
                <a:schemeClr val="accent5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buClr>
                <a:schemeClr val="accent5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5"/>
              </a:buCl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Default </a:t>
            </a:r>
            <a:r>
              <a:rPr lang="nl-NL" err="1"/>
              <a:t>text</a:t>
            </a:r>
            <a:br>
              <a:rPr lang="nl-NL"/>
            </a:br>
            <a:endParaRPr lang="nl-NL"/>
          </a:p>
          <a:p>
            <a:pPr lvl="3"/>
            <a:r>
              <a:rPr lang="nl-NL" err="1"/>
              <a:t>heading</a:t>
            </a:r>
            <a:endParaRPr lang="nl-NL"/>
          </a:p>
          <a:p>
            <a:pPr lvl="4"/>
            <a:r>
              <a:rPr lang="nl-NL"/>
              <a:t>Title</a:t>
            </a:r>
          </a:p>
          <a:p>
            <a:pPr lvl="5"/>
            <a:r>
              <a:rPr lang="nl-NL" err="1"/>
              <a:t>Subheading</a:t>
            </a:r>
            <a:endParaRPr lang="nl-NL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B87F1B65-E9FA-4EA7-9EA4-67CED24E40EC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6096000" y="5110501"/>
            <a:ext cx="1324800" cy="132435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101600" dir="2700000" algn="tl" rotWithShape="0">
              <a:schemeClr val="tx1">
                <a:alpha val="30000"/>
              </a:schemeClr>
            </a:outerShdw>
          </a:effectLst>
        </p:spPr>
        <p:txBody>
          <a:bodyPr lIns="0" tIns="0" rIns="0" bIns="864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 </a:t>
            </a:r>
          </a:p>
        </p:txBody>
      </p:sp>
      <p:grpSp>
        <p:nvGrpSpPr>
          <p:cNvPr id="15" name="INSTRUCTION">
            <a:extLst>
              <a:ext uri="{FF2B5EF4-FFF2-40B4-BE49-F238E27FC236}">
                <a16:creationId xmlns:a16="http://schemas.microsoft.com/office/drawing/2014/main" id="{DADCC131-814A-490E-AAAB-127B1F73E3E0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9F29063-A6B1-428F-BD9B-4758528D4B96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4EED4691-A833-42C6-8C50-95EB26C03430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1B780635-B77E-4E80-89C5-FB1859468AA2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C9166C7D-D7F9-47F5-9BCA-2C8472EB4C23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5760EA1E-53C7-4092-9BDE-6C1F221BF787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72A8CF49-728F-4521-AB4C-18F4BA95D0AC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Sub-bullet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8E2BD399-9B13-4F7C-9106-B0F52432FAC3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B2ECBA82-5EA1-46DD-9495-954E9AD8CB97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Default text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D5CD1EF2-0BD3-4F63-BF02-D18D9DD38534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F9AFB568-986E-41BA-996D-96B1CC5ACCA7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HEADING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E9F4917D-0A74-4D1A-83CE-92AD71E2F85B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BF973501-8921-422A-8236-2A225EAEE813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TITLE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2B209227-8544-4A94-A9B6-53DAE5AAF949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3209F4D3-DC57-4EAB-BEEC-825D989E82B9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BC448C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Numerical bullet</a:t>
              </a:r>
            </a:p>
          </p:txBody>
        </p: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CCCBB738-FD43-49BB-B217-594EB2E3F9DA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2321DC91-2CAD-4E92-9917-EAFAE52493DF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Alphabethical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bullet</a:t>
              </a:r>
            </a:p>
          </p:txBody>
        </p:sp>
        <p:sp>
          <p:nvSpPr>
            <p:cNvPr id="33" name="Ovaal 32">
              <a:extLst>
                <a:ext uri="{FF2B5EF4-FFF2-40B4-BE49-F238E27FC236}">
                  <a16:creationId xmlns:a16="http://schemas.microsoft.com/office/drawing/2014/main" id="{8929D4AD-B612-44D8-BB4B-78A863825F91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59D010B1-CA82-4F7C-ABC6-11C03A2A2E17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Source</a:t>
              </a:r>
            </a:p>
          </p:txBody>
        </p: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D4173102-C9CC-4AD1-AE16-1B54D1D5DFD3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4D84CF94-A511-4DC3-9EDE-FE6EFFF57978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Subheading</a:t>
              </a: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F47DF231-F75B-432C-B114-FE24A4C6B593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grpSp>
          <p:nvGrpSpPr>
            <p:cNvPr id="38" name="ICOON_info">
              <a:extLst>
                <a:ext uri="{FF2B5EF4-FFF2-40B4-BE49-F238E27FC236}">
                  <a16:creationId xmlns:a16="http://schemas.microsoft.com/office/drawing/2014/main" id="{44B7B34B-BA83-455F-A864-3ED396C95554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80" name="Ovaal 79">
                <a:extLst>
                  <a:ext uri="{FF2B5EF4-FFF2-40B4-BE49-F238E27FC236}">
                    <a16:creationId xmlns:a16="http://schemas.microsoft.com/office/drawing/2014/main" id="{581D46C0-C1AA-4174-AD21-6B39BF187051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1" name="Graphic 163" descr="Informatie">
                <a:extLst>
                  <a:ext uri="{FF2B5EF4-FFF2-40B4-BE49-F238E27FC236}">
                    <a16:creationId xmlns:a16="http://schemas.microsoft.com/office/drawing/2014/main" id="{BCE6C6D3-94C4-4ADB-AC16-B978AB185F4B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9" name="VOORBEELD">
              <a:extLst>
                <a:ext uri="{FF2B5EF4-FFF2-40B4-BE49-F238E27FC236}">
                  <a16:creationId xmlns:a16="http://schemas.microsoft.com/office/drawing/2014/main" id="{5136A107-540E-479A-A067-B56F7BF37F9F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D19751A1-15C7-428B-8BB3-E52F9D4A50EA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E24AD7DE-E3F8-4AAA-A105-AB077E11AE3D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AD475390-9C5D-4A42-B538-6C8D2814F0C0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3" name="Groep 72">
                  <a:extLst>
                    <a:ext uri="{FF2B5EF4-FFF2-40B4-BE49-F238E27FC236}">
                      <a16:creationId xmlns:a16="http://schemas.microsoft.com/office/drawing/2014/main" id="{8C635C21-E4A7-4A05-AF5E-6EB7222982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AB0CDD90-D903-40D2-80E6-1B987F90A5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5A2EF578-3E71-461D-93BB-17BBF2A1F42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2D2F18F0-4CE4-477E-B35D-9A070DD154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5896609C-26E8-4F14-AEC7-201D8EB826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882A1DE8-DACF-4081-98BB-4DB5A715C1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4" name="Pijl: rechts 73">
                  <a:extLst>
                    <a:ext uri="{FF2B5EF4-FFF2-40B4-BE49-F238E27FC236}">
                      <a16:creationId xmlns:a16="http://schemas.microsoft.com/office/drawing/2014/main" id="{1370A2F8-2A62-4306-A9FC-3D47E19C306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7A7E157A-01C4-44B4-864F-E9BC16AE705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E9B9D171-598D-41A4-9D0E-92DB510EDA2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3F7D0560-3A54-4FB3-AE95-2456C24019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561C8FB6-C84D-4999-B078-4ADF1BDE975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60039ECF-650C-4A20-999F-836C219CD68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2579A531-D34F-4598-93FC-50511A1DF9F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1B99F8DF-7757-4C82-8222-D0EE5F05AE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7" name="Pijl: rechts 66">
                  <a:extLst>
                    <a:ext uri="{FF2B5EF4-FFF2-40B4-BE49-F238E27FC236}">
                      <a16:creationId xmlns:a16="http://schemas.microsoft.com/office/drawing/2014/main" id="{0A7A324C-F791-49DB-85D6-34A5078AACA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4" name="Rechte verbindingslijn 43">
                <a:extLst>
                  <a:ext uri="{FF2B5EF4-FFF2-40B4-BE49-F238E27FC236}">
                    <a16:creationId xmlns:a16="http://schemas.microsoft.com/office/drawing/2014/main" id="{A1297120-F031-4EE7-A226-45C7A62906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4FDE4322-C97A-4D8C-855B-33BC609D09F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6" name="Rechthoek 45">
                <a:extLst>
                  <a:ext uri="{FF2B5EF4-FFF2-40B4-BE49-F238E27FC236}">
                    <a16:creationId xmlns:a16="http://schemas.microsoft.com/office/drawing/2014/main" id="{FF952AEA-1E3E-49BC-A29F-B803AE4BD74B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335B8738-E77C-4379-A730-EAAB0F98EC2F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48" name="Groep 47">
                <a:extLst>
                  <a:ext uri="{FF2B5EF4-FFF2-40B4-BE49-F238E27FC236}">
                    <a16:creationId xmlns:a16="http://schemas.microsoft.com/office/drawing/2014/main" id="{5DAC356D-C5CF-4245-B986-D0524D4553C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DF19403D-1ADB-4920-9CF0-A5E83299432E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9" name="Groep 58">
                  <a:extLst>
                    <a:ext uri="{FF2B5EF4-FFF2-40B4-BE49-F238E27FC236}">
                      <a16:creationId xmlns:a16="http://schemas.microsoft.com/office/drawing/2014/main" id="{3717E2D9-DE67-49DA-9772-A3434344D65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E0063A74-105A-408C-AE1B-9560C3F686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D8C7615F-755C-4EFF-AECE-AD4EF1E910B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EC1E346F-343C-4254-9541-DE0EC4B1FD2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A42616B9-DFB7-4232-891A-0597F43443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A0CD8F5A-37B7-46B4-9C59-341C427C59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0" name="Pijl: rechts 59">
                  <a:extLst>
                    <a:ext uri="{FF2B5EF4-FFF2-40B4-BE49-F238E27FC236}">
                      <a16:creationId xmlns:a16="http://schemas.microsoft.com/office/drawing/2014/main" id="{C7E3782A-CA86-40A8-AD98-EAD2D7EEB85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72A8B6FD-3598-4566-9159-B17EBD2C18C2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0" name="Rechthoek 49">
                  <a:extLst>
                    <a:ext uri="{FF2B5EF4-FFF2-40B4-BE49-F238E27FC236}">
                      <a16:creationId xmlns:a16="http://schemas.microsoft.com/office/drawing/2014/main" id="{0321E5F2-F839-4056-BB97-DC2437ACB8CF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1" name="Groep 50">
                  <a:extLst>
                    <a:ext uri="{FF2B5EF4-FFF2-40B4-BE49-F238E27FC236}">
                      <a16:creationId xmlns:a16="http://schemas.microsoft.com/office/drawing/2014/main" id="{DBADCB76-1532-4BAD-AED1-B14E7F8A30C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3" name="Rechte verbindingslijn 52">
                    <a:extLst>
                      <a:ext uri="{FF2B5EF4-FFF2-40B4-BE49-F238E27FC236}">
                        <a16:creationId xmlns:a16="http://schemas.microsoft.com/office/drawing/2014/main" id="{899A95BE-AFDD-4BCA-BF47-90FE13056EB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A2BBBEB-7E70-4A64-9003-C62320BE826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6F6F1203-B42F-471E-ADBE-5E746D9DE80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AD8B9E6B-CA5A-4A53-BEB7-7385A3EC271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AE738811-4022-44BF-8AC3-252391183AA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2" name="Pijl: rechts 51">
                  <a:extLst>
                    <a:ext uri="{FF2B5EF4-FFF2-40B4-BE49-F238E27FC236}">
                      <a16:creationId xmlns:a16="http://schemas.microsoft.com/office/drawing/2014/main" id="{10ECA593-526E-4D62-8D7D-D867D98D7313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82" name="INSTRUCTION">
            <a:extLst>
              <a:ext uri="{FF2B5EF4-FFF2-40B4-BE49-F238E27FC236}">
                <a16:creationId xmlns:a16="http://schemas.microsoft.com/office/drawing/2014/main" id="{CCEEAC02-1995-43FF-91DC-B4F51A7696DA}"/>
              </a:ext>
            </a:extLst>
          </p:cNvPr>
          <p:cNvGrpSpPr/>
          <p:nvPr userDrawn="1"/>
        </p:nvGrpSpPr>
        <p:grpSpPr>
          <a:xfrm>
            <a:off x="12377595" y="1"/>
            <a:ext cx="3693386" cy="5084661"/>
            <a:chOff x="-3786437" y="1"/>
            <a:chExt cx="3693386" cy="5084661"/>
          </a:xfrm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6FFE678D-98B6-46BB-B85A-ADBD3E2EF369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436929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D953235A-BF61-4571-99AE-C67500663188}"/>
                </a:ext>
              </a:extLst>
            </p:cNvPr>
            <p:cNvSpPr/>
            <p:nvPr userDrawn="1"/>
          </p:nvSpPr>
          <p:spPr>
            <a:xfrm>
              <a:off x="-3786437" y="425666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CC308AAC-FC19-4C3E-AB8E-0A38CEA90501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41AB9214-38BD-4EEE-BFED-F9A242816BB8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image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7" name="Groep 86">
              <a:extLst>
                <a:ext uri="{FF2B5EF4-FFF2-40B4-BE49-F238E27FC236}">
                  <a16:creationId xmlns:a16="http://schemas.microsoft.com/office/drawing/2014/main" id="{1906B060-33F4-4D1B-A427-F5C8FE4FB4C4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116" name="Rechthoek 115">
                <a:extLst>
                  <a:ext uri="{FF2B5EF4-FFF2-40B4-BE49-F238E27FC236}">
                    <a16:creationId xmlns:a16="http://schemas.microsoft.com/office/drawing/2014/main" id="{F7726EC0-3F9A-4DFB-945F-A59E737DE848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7" name="Ovaal 116">
                <a:extLst>
                  <a:ext uri="{FF2B5EF4-FFF2-40B4-BE49-F238E27FC236}">
                    <a16:creationId xmlns:a16="http://schemas.microsoft.com/office/drawing/2014/main" id="{756FB0DE-0730-434A-802F-1004D96E0CAF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8" name="Vrije vorm: vorm 117">
                <a:extLst>
                  <a:ext uri="{FF2B5EF4-FFF2-40B4-BE49-F238E27FC236}">
                    <a16:creationId xmlns:a16="http://schemas.microsoft.com/office/drawing/2014/main" id="{87DE0E58-733F-4EF3-8EB5-D5BA872C1C0A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9" name="Rechthoek: afgeronde hoeken 118">
                <a:extLst>
                  <a:ext uri="{FF2B5EF4-FFF2-40B4-BE49-F238E27FC236}">
                    <a16:creationId xmlns:a16="http://schemas.microsoft.com/office/drawing/2014/main" id="{A0F2B152-2257-4BD2-B61C-6273576F85BD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20" name="Rechte verbindingslijn 119">
                <a:extLst>
                  <a:ext uri="{FF2B5EF4-FFF2-40B4-BE49-F238E27FC236}">
                    <a16:creationId xmlns:a16="http://schemas.microsoft.com/office/drawing/2014/main" id="{6DA193CD-549D-4727-96D3-7CCDF2B6ADE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1" name="Rechte verbindingslijn 120">
                <a:extLst>
                  <a:ext uri="{FF2B5EF4-FFF2-40B4-BE49-F238E27FC236}">
                    <a16:creationId xmlns:a16="http://schemas.microsoft.com/office/drawing/2014/main" id="{403A5A86-03BB-4483-9166-DD86F2AA6A18}"/>
                  </a:ext>
                </a:extLst>
              </p:cNvPr>
              <p:cNvCxnSpPr>
                <a:cxnSpLocks/>
                <a:stCxn id="119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A217D95D-BEEC-4634-8BC2-CC068EB1EBDB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A1A1B900-B158-486D-9663-29BAC18824D2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image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90" name="Groep 89">
              <a:extLst>
                <a:ext uri="{FF2B5EF4-FFF2-40B4-BE49-F238E27FC236}">
                  <a16:creationId xmlns:a16="http://schemas.microsoft.com/office/drawing/2014/main" id="{830312DB-51E8-48D2-A354-21553ADE8CED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13" name="Rechthoek 112">
                <a:extLst>
                  <a:ext uri="{FF2B5EF4-FFF2-40B4-BE49-F238E27FC236}">
                    <a16:creationId xmlns:a16="http://schemas.microsoft.com/office/drawing/2014/main" id="{C7452283-299F-4A26-8EFA-B63CFD0F02B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C237B3E5-F5CF-4516-9047-B61A639FB1B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5" name="Gelijkbenige driehoek 114">
                <a:extLst>
                  <a:ext uri="{FF2B5EF4-FFF2-40B4-BE49-F238E27FC236}">
                    <a16:creationId xmlns:a16="http://schemas.microsoft.com/office/drawing/2014/main" id="{F2AED1F3-E72C-4A5F-96F0-E068C77DEACA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542739EB-4F9D-400E-A1C4-B3DCE1597C7F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2C1B8AE8-EFA1-4056-9683-67FFE689D1A7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79034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grpSp>
          <p:nvGrpSpPr>
            <p:cNvPr id="93" name="Groep 92">
              <a:extLst>
                <a:ext uri="{FF2B5EF4-FFF2-40B4-BE49-F238E27FC236}">
                  <a16:creationId xmlns:a16="http://schemas.microsoft.com/office/drawing/2014/main" id="{FBB59581-C1ED-4984-A720-1362BD949E63}"/>
                </a:ext>
              </a:extLst>
            </p:cNvPr>
            <p:cNvGrpSpPr/>
            <p:nvPr userDrawn="1"/>
          </p:nvGrpSpPr>
          <p:grpSpPr>
            <a:xfrm>
              <a:off x="-3441613" y="3457758"/>
              <a:ext cx="622283" cy="612920"/>
              <a:chOff x="12617641" y="3403239"/>
              <a:chExt cx="752963" cy="741634"/>
            </a:xfrm>
          </p:grpSpPr>
          <p:grpSp>
            <p:nvGrpSpPr>
              <p:cNvPr id="97" name="Groep 96">
                <a:extLst>
                  <a:ext uri="{FF2B5EF4-FFF2-40B4-BE49-F238E27FC236}">
                    <a16:creationId xmlns:a16="http://schemas.microsoft.com/office/drawing/2014/main" id="{65D813F3-BDC6-453A-A967-B03BF3EFF125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0" name="Groep 99">
                  <a:extLst>
                    <a:ext uri="{FF2B5EF4-FFF2-40B4-BE49-F238E27FC236}">
                      <a16:creationId xmlns:a16="http://schemas.microsoft.com/office/drawing/2014/main" id="{BD6AD408-C936-4BCE-A39A-A460111EFF77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07" name="Groep 106">
                    <a:extLst>
                      <a:ext uri="{FF2B5EF4-FFF2-40B4-BE49-F238E27FC236}">
                        <a16:creationId xmlns:a16="http://schemas.microsoft.com/office/drawing/2014/main" id="{BBC341FF-FF12-4A40-BC4F-503A30EE49F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0" name="Rechthoek 109">
                      <a:extLst>
                        <a:ext uri="{FF2B5EF4-FFF2-40B4-BE49-F238E27FC236}">
                          <a16:creationId xmlns:a16="http://schemas.microsoft.com/office/drawing/2014/main" id="{720BA782-A7A5-4A33-8EE1-A1234BAA80A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1" name="Rechthoek 110">
                      <a:extLst>
                        <a:ext uri="{FF2B5EF4-FFF2-40B4-BE49-F238E27FC236}">
                          <a16:creationId xmlns:a16="http://schemas.microsoft.com/office/drawing/2014/main" id="{9B71F95E-214C-4CFF-869C-A6AA3DF1AC6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2" name="Ovaal 111">
                      <a:extLst>
                        <a:ext uri="{FF2B5EF4-FFF2-40B4-BE49-F238E27FC236}">
                          <a16:creationId xmlns:a16="http://schemas.microsoft.com/office/drawing/2014/main" id="{8D72E74F-A219-40AD-BB9C-C931121A7BC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08" name="Afbeelding 107">
                    <a:extLst>
                      <a:ext uri="{FF2B5EF4-FFF2-40B4-BE49-F238E27FC236}">
                        <a16:creationId xmlns:a16="http://schemas.microsoft.com/office/drawing/2014/main" id="{CA7B669F-6402-4DC1-8B43-F65B0789C4B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09" name="Afbeelding 108">
                    <a:extLst>
                      <a:ext uri="{FF2B5EF4-FFF2-40B4-BE49-F238E27FC236}">
                        <a16:creationId xmlns:a16="http://schemas.microsoft.com/office/drawing/2014/main" id="{EFD32635-288F-4A8D-91E2-ADC10AACD2B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1" name="Groep 100">
                  <a:extLst>
                    <a:ext uri="{FF2B5EF4-FFF2-40B4-BE49-F238E27FC236}">
                      <a16:creationId xmlns:a16="http://schemas.microsoft.com/office/drawing/2014/main" id="{FB0852BA-5294-4740-A011-F5DFF383E22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71B9D6E1-0008-41D7-AE5C-F3D8691837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39A84055-6CFA-4950-A61F-7230844D95A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2" name="Groep 101">
                  <a:extLst>
                    <a:ext uri="{FF2B5EF4-FFF2-40B4-BE49-F238E27FC236}">
                      <a16:creationId xmlns:a16="http://schemas.microsoft.com/office/drawing/2014/main" id="{F75C87A1-DCF7-4788-813D-7CC7940FA6A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39C3B269-A93B-43EE-8217-645F52CB97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D832EB76-99C2-4F70-B6B9-9798373B589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98" name="Rechthoek 97">
                <a:extLst>
                  <a:ext uri="{FF2B5EF4-FFF2-40B4-BE49-F238E27FC236}">
                    <a16:creationId xmlns:a16="http://schemas.microsoft.com/office/drawing/2014/main" id="{065283E2-9250-4063-9EE9-1F9C23AB7C2A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99" name="Gelijkbenige driehoek 98">
                <a:extLst>
                  <a:ext uri="{FF2B5EF4-FFF2-40B4-BE49-F238E27FC236}">
                    <a16:creationId xmlns:a16="http://schemas.microsoft.com/office/drawing/2014/main" id="{837F3F94-C99C-4AFD-B5C9-32528EC7F9CB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4" name="ICOON_info">
              <a:extLst>
                <a:ext uri="{FF2B5EF4-FFF2-40B4-BE49-F238E27FC236}">
                  <a16:creationId xmlns:a16="http://schemas.microsoft.com/office/drawing/2014/main" id="{6E8D4802-545B-4B7B-A355-D923AFE7B069}"/>
                </a:ext>
              </a:extLst>
            </p:cNvPr>
            <p:cNvGrpSpPr/>
            <p:nvPr userDrawn="1"/>
          </p:nvGrpSpPr>
          <p:grpSpPr>
            <a:xfrm>
              <a:off x="-376736" y="4085613"/>
              <a:ext cx="283685" cy="283685"/>
              <a:chOff x="-510741" y="5913713"/>
              <a:chExt cx="267555" cy="267555"/>
            </a:xfrm>
          </p:grpSpPr>
          <p:sp>
            <p:nvSpPr>
              <p:cNvPr id="95" name="Ovaal 94">
                <a:extLst>
                  <a:ext uri="{FF2B5EF4-FFF2-40B4-BE49-F238E27FC236}">
                    <a16:creationId xmlns:a16="http://schemas.microsoft.com/office/drawing/2014/main" id="{407873E4-D062-4166-9391-11D8D2C33DD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" name="Graphic 163" descr="Informatie">
                <a:extLst>
                  <a:ext uri="{FF2B5EF4-FFF2-40B4-BE49-F238E27FC236}">
                    <a16:creationId xmlns:a16="http://schemas.microsoft.com/office/drawing/2014/main" id="{69F4D329-8C9C-4441-A037-AE577FC2ED1D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143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3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5B79C3AF-FFC3-4CEC-88F6-4E47F058AE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2FD8E53-27A7-4159-A936-BA36D23A82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47065" y="1591294"/>
            <a:ext cx="5244936" cy="5266706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FB5F0A-362D-47A4-BADC-AF1C14A1C5E6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6312612" y="1085320"/>
            <a:ext cx="4918422" cy="5126111"/>
          </a:xfrm>
          <a:pattFill prst="sm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txBody>
          <a:bodyPr lIns="0" tIns="0" rIns="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Click on the icon</a:t>
            </a:r>
            <a:br>
              <a:rPr lang="nl-NL"/>
            </a:br>
            <a:r>
              <a:rPr lang="nl-NL"/>
              <a:t>to insert an image.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0001" y="472096"/>
            <a:ext cx="8831999" cy="217529"/>
          </a:xfrm>
        </p:spPr>
        <p:txBody>
          <a:bodyPr tIns="36000" anchor="ctr" anchorCtr="0"/>
          <a:lstStyle>
            <a:lvl1pPr>
              <a:defRPr sz="2400"/>
            </a:lvl1pPr>
          </a:lstStyle>
          <a:p>
            <a:r>
              <a:rPr lang="nl-NL"/>
              <a:t>Title slide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6942FE82-60A8-4308-899A-0D61A3B056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0967" y="1085320"/>
            <a:ext cx="4918421" cy="5126111"/>
          </a:xfrm>
        </p:spPr>
        <p:txBody>
          <a:bodyPr anchor="ctr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buClr>
                <a:schemeClr val="accent5"/>
              </a:buClr>
              <a:defRPr>
                <a:solidFill>
                  <a:schemeClr val="tx1"/>
                </a:solidFill>
              </a:defRPr>
            </a:lvl7pPr>
            <a:lvl8pPr>
              <a:buClr>
                <a:schemeClr val="accent5"/>
              </a:buCl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Default </a:t>
            </a:r>
            <a:r>
              <a:rPr lang="nl-NL" err="1"/>
              <a:t>text</a:t>
            </a:r>
            <a:br>
              <a:rPr lang="nl-NL"/>
            </a:br>
            <a:endParaRPr lang="nl-NL"/>
          </a:p>
          <a:p>
            <a:pPr lvl="3"/>
            <a:r>
              <a:rPr lang="nl-NL" err="1"/>
              <a:t>heading</a:t>
            </a:r>
            <a:endParaRPr lang="nl-NL"/>
          </a:p>
          <a:p>
            <a:pPr lvl="4"/>
            <a:r>
              <a:rPr lang="nl-NL"/>
              <a:t>Title</a:t>
            </a:r>
          </a:p>
          <a:p>
            <a:pPr lvl="5"/>
            <a:r>
              <a:rPr lang="nl-NL" err="1"/>
              <a:t>Subheading</a:t>
            </a:r>
            <a:br>
              <a:rPr lang="nl-NL"/>
            </a:br>
            <a:endParaRPr lang="nl-NL"/>
          </a:p>
          <a:p>
            <a:pPr lvl="6"/>
            <a:r>
              <a:rPr lang="nl-NL" err="1"/>
              <a:t>Numerical</a:t>
            </a:r>
            <a:r>
              <a:rPr lang="nl-NL"/>
              <a:t> </a:t>
            </a:r>
            <a:r>
              <a:rPr lang="nl-NL" err="1"/>
              <a:t>bullet</a:t>
            </a:r>
            <a:endParaRPr lang="nl-NL"/>
          </a:p>
          <a:p>
            <a:pPr lvl="7"/>
            <a:r>
              <a:rPr lang="nl-NL" err="1"/>
              <a:t>Alphabetical</a:t>
            </a:r>
            <a:r>
              <a:rPr lang="nl-NL"/>
              <a:t> </a:t>
            </a:r>
            <a:r>
              <a:rPr lang="nl-NL" err="1"/>
              <a:t>bullet</a:t>
            </a:r>
            <a:endParaRPr lang="nl-NL"/>
          </a:p>
          <a:p>
            <a:pPr lvl="7"/>
            <a:endParaRPr lang="nl-NL"/>
          </a:p>
          <a:p>
            <a:pPr lvl="8"/>
            <a:r>
              <a:rPr lang="nl-NL"/>
              <a:t>Source</a:t>
            </a:r>
          </a:p>
        </p:txBody>
      </p:sp>
      <p:sp>
        <p:nvSpPr>
          <p:cNvPr id="14" name="- INFO">
            <a:extLst>
              <a:ext uri="{FF2B5EF4-FFF2-40B4-BE49-F238E27FC236}">
                <a16:creationId xmlns:a16="http://schemas.microsoft.com/office/drawing/2014/main" id="{419A9AC9-AD0A-44B9-960A-114299AF647D}"/>
              </a:ext>
            </a:extLst>
          </p:cNvPr>
          <p:cNvSpPr txBox="1"/>
          <p:nvPr userDrawn="1"/>
        </p:nvSpPr>
        <p:spPr>
          <a:xfrm>
            <a:off x="0" y="-482656"/>
            <a:ext cx="12192000" cy="2646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600" b="0" cap="none" spc="0" baseline="0">
                <a:solidFill>
                  <a:schemeClr val="tx1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Text + Image (3)</a:t>
            </a:r>
          </a:p>
        </p:txBody>
      </p:sp>
      <p:sp>
        <p:nvSpPr>
          <p:cNvPr id="12" name="Tijdelijke aanduiding voor tekst 14">
            <a:extLst>
              <a:ext uri="{FF2B5EF4-FFF2-40B4-BE49-F238E27FC236}">
                <a16:creationId xmlns:a16="http://schemas.microsoft.com/office/drawing/2014/main" id="{E3334135-51F6-44CD-9EF3-9904977565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37951" y="454424"/>
            <a:ext cx="1195200" cy="2352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  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166CB12-029F-460E-9999-F360780EDCF5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6096000" y="472096"/>
            <a:ext cx="1324800" cy="132435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101600" dir="2700000" algn="tl" rotWithShape="0">
              <a:schemeClr val="tx1">
                <a:alpha val="30000"/>
              </a:schemeClr>
            </a:outerShdw>
          </a:effectLst>
        </p:spPr>
        <p:txBody>
          <a:bodyPr lIns="0" tIns="0" rIns="0" bIns="864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 </a:t>
            </a:r>
          </a:p>
        </p:txBody>
      </p:sp>
      <p:grpSp>
        <p:nvGrpSpPr>
          <p:cNvPr id="13" name="INSTRUCTION">
            <a:extLst>
              <a:ext uri="{FF2B5EF4-FFF2-40B4-BE49-F238E27FC236}">
                <a16:creationId xmlns:a16="http://schemas.microsoft.com/office/drawing/2014/main" id="{A2154E8F-850D-4E9A-AD45-3F1FA55BA03B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179EE2F-B7BE-4E0F-A1C3-AE96E5D48A43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DE49AE7D-2830-4794-88FE-0D1E040ADA19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3ECFDD98-6BC9-409D-ACA9-11750502A9EE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91416663-B5CD-45CA-B339-741A9D9512F0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97CEFA3-BD93-40FD-A7C6-6E549362D9D2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E5C2944E-F7D0-46D8-B8D0-6EAB399D5822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Sub-bullet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B2068B34-191B-45F7-96CA-AD758B1462AD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7C3E6803-E288-4C81-9AAD-78C5AF3CADCA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Default text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476BABF1-EAE0-4481-8620-C398640D149B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E7461F79-60D3-4A80-A1EA-0299F9BEB13F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HEADING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F5778ADF-6CFC-4F3F-905E-510A2A0D2F9B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D9258096-1F57-4DBB-BD27-3CFD0410EAC4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TITLE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A4D758F-427C-4732-A169-E258C1FAC63E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D95599D5-C3F6-47B0-9938-59D416A235C9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BC448C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Numerical bullet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871AB322-9834-4E9C-965B-C9976A97EE13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35F2FEB6-DBE5-47D0-91E6-745B5DF65D0A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Alphabethical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bullet</a:t>
              </a:r>
            </a:p>
          </p:txBody>
        </p:sp>
        <p:sp>
          <p:nvSpPr>
            <p:cNvPr id="32" name="Ovaal 31">
              <a:extLst>
                <a:ext uri="{FF2B5EF4-FFF2-40B4-BE49-F238E27FC236}">
                  <a16:creationId xmlns:a16="http://schemas.microsoft.com/office/drawing/2014/main" id="{48DF7145-E81F-4303-954D-F27E251E414F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89C995E7-AF86-430E-A5B5-DB927974E152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Source</a:t>
              </a:r>
            </a:p>
          </p:txBody>
        </p:sp>
        <p:sp>
          <p:nvSpPr>
            <p:cNvPr id="34" name="Ovaal 33">
              <a:extLst>
                <a:ext uri="{FF2B5EF4-FFF2-40B4-BE49-F238E27FC236}">
                  <a16:creationId xmlns:a16="http://schemas.microsoft.com/office/drawing/2014/main" id="{5614476C-F775-4C54-B805-F56DC6D4CD9D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104E99F5-69AB-4953-A9D4-8015C099FA0A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Subheading</a:t>
              </a: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670495FB-6773-4950-9E38-BE2FD9926243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grpSp>
          <p:nvGrpSpPr>
            <p:cNvPr id="37" name="ICOON_info">
              <a:extLst>
                <a:ext uri="{FF2B5EF4-FFF2-40B4-BE49-F238E27FC236}">
                  <a16:creationId xmlns:a16="http://schemas.microsoft.com/office/drawing/2014/main" id="{EF1FA82F-4003-4FC9-9BE9-B65B945D8B8B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79" name="Ovaal 78">
                <a:extLst>
                  <a:ext uri="{FF2B5EF4-FFF2-40B4-BE49-F238E27FC236}">
                    <a16:creationId xmlns:a16="http://schemas.microsoft.com/office/drawing/2014/main" id="{8BF3AC3E-91B3-431B-9D7D-FE0679D797B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" name="Graphic 163" descr="Informatie">
                <a:extLst>
                  <a:ext uri="{FF2B5EF4-FFF2-40B4-BE49-F238E27FC236}">
                    <a16:creationId xmlns:a16="http://schemas.microsoft.com/office/drawing/2014/main" id="{6427E86F-8C51-44F6-BF26-2551FF23DCA8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8" name="VOORBEELD">
              <a:extLst>
                <a:ext uri="{FF2B5EF4-FFF2-40B4-BE49-F238E27FC236}">
                  <a16:creationId xmlns:a16="http://schemas.microsoft.com/office/drawing/2014/main" id="{BB6EA410-2C53-47FB-88EF-C5172401C6BE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2515D695-0B60-4213-B9A3-3046222193BA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FCFD2872-4004-4BF3-95A1-86173858608E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DCF1A787-157B-44B1-91E4-611158F80475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2" name="Groep 71">
                  <a:extLst>
                    <a:ext uri="{FF2B5EF4-FFF2-40B4-BE49-F238E27FC236}">
                      <a16:creationId xmlns:a16="http://schemas.microsoft.com/office/drawing/2014/main" id="{5CA6A4C2-5685-466B-9446-B589C0D6DE3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ADBE2697-D088-4BA8-95B5-091E58FE9B6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3FB5BEDC-E856-457D-BBF1-E7F715817A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E68AD060-90A6-4AF0-A124-590220C9A56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8214B33-EFBD-4540-AF4C-22F0F4C540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1C84204C-0E36-4998-AE0F-2ED5A363F06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3" name="Pijl: rechts 72">
                  <a:extLst>
                    <a:ext uri="{FF2B5EF4-FFF2-40B4-BE49-F238E27FC236}">
                      <a16:creationId xmlns:a16="http://schemas.microsoft.com/office/drawing/2014/main" id="{481EDDF5-FA67-4981-B02F-0D79E7A07FD3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756F441F-591A-40BD-82CB-6E2B2AC8BAAB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EB05D13F-34AC-4A96-865E-413E96208F5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62057996-C545-48DF-A6B3-71C7025D811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5E54DDBE-E60B-4A32-8FD6-83B49629BD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003E5311-9729-40C7-9037-2C9AADE77A5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E53E6962-468B-4BD1-AB8A-881EF942FB2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177A488E-F549-4C08-B044-8495458CF89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6" name="Pijl: rechts 65">
                  <a:extLst>
                    <a:ext uri="{FF2B5EF4-FFF2-40B4-BE49-F238E27FC236}">
                      <a16:creationId xmlns:a16="http://schemas.microsoft.com/office/drawing/2014/main" id="{261F4840-7E01-4FCA-A57C-472973B4D76D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3" name="Rechte verbindingslijn 42">
                <a:extLst>
                  <a:ext uri="{FF2B5EF4-FFF2-40B4-BE49-F238E27FC236}">
                    <a16:creationId xmlns:a16="http://schemas.microsoft.com/office/drawing/2014/main" id="{AA115F46-CBEF-4831-A9FC-F3F88BDFCEB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4" name="Rechte verbindingslijn 43">
                <a:extLst>
                  <a:ext uri="{FF2B5EF4-FFF2-40B4-BE49-F238E27FC236}">
                    <a16:creationId xmlns:a16="http://schemas.microsoft.com/office/drawing/2014/main" id="{0E5CD3D7-6433-495C-B30E-4B6AB029DC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5" name="Rechthoek 44">
                <a:extLst>
                  <a:ext uri="{FF2B5EF4-FFF2-40B4-BE49-F238E27FC236}">
                    <a16:creationId xmlns:a16="http://schemas.microsoft.com/office/drawing/2014/main" id="{7D2EC56A-5137-460A-9B64-B02D8C961BC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46" name="Rechthoek 45">
                <a:extLst>
                  <a:ext uri="{FF2B5EF4-FFF2-40B4-BE49-F238E27FC236}">
                    <a16:creationId xmlns:a16="http://schemas.microsoft.com/office/drawing/2014/main" id="{55EACF1E-CB9F-4FC9-AEFE-DF62D069733C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58C27116-FD04-4F26-8928-ADDC8FCD6167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29575A30-7ADB-4ACD-BB84-899FF06226EB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8" name="Groep 57">
                  <a:extLst>
                    <a:ext uri="{FF2B5EF4-FFF2-40B4-BE49-F238E27FC236}">
                      <a16:creationId xmlns:a16="http://schemas.microsoft.com/office/drawing/2014/main" id="{08736939-29C5-4EA5-B9C1-5434223A29B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059460E8-B07A-4FB0-8849-7FA0DBD9A8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9D96B9F1-F5E4-417F-99BE-3F90AD96FE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636AE4B7-1037-4B27-AF03-2E2E80F4A54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0CF7379B-C51B-4168-A93B-D501FD626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236AC577-3AA4-45F8-BCD3-D08C208701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9" name="Pijl: rechts 58">
                  <a:extLst>
                    <a:ext uri="{FF2B5EF4-FFF2-40B4-BE49-F238E27FC236}">
                      <a16:creationId xmlns:a16="http://schemas.microsoft.com/office/drawing/2014/main" id="{5DA7ADE5-40F7-4DD6-AF21-D92515D8D74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8" name="Groep 47">
                <a:extLst>
                  <a:ext uri="{FF2B5EF4-FFF2-40B4-BE49-F238E27FC236}">
                    <a16:creationId xmlns:a16="http://schemas.microsoft.com/office/drawing/2014/main" id="{5CD831B1-BF5F-4838-8994-E6F7567FDD6A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49" name="Rechthoek 48">
                  <a:extLst>
                    <a:ext uri="{FF2B5EF4-FFF2-40B4-BE49-F238E27FC236}">
                      <a16:creationId xmlns:a16="http://schemas.microsoft.com/office/drawing/2014/main" id="{2E0838EF-4045-4339-ACD1-A602048685AB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0" name="Groep 49">
                  <a:extLst>
                    <a:ext uri="{FF2B5EF4-FFF2-40B4-BE49-F238E27FC236}">
                      <a16:creationId xmlns:a16="http://schemas.microsoft.com/office/drawing/2014/main" id="{BFFFC029-D64D-48D3-9DDF-184836CAD99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2" name="Rechte verbindingslijn 51">
                    <a:extLst>
                      <a:ext uri="{FF2B5EF4-FFF2-40B4-BE49-F238E27FC236}">
                        <a16:creationId xmlns:a16="http://schemas.microsoft.com/office/drawing/2014/main" id="{01860BFE-B3FF-4267-8B6F-7A7E6A4AA1D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3" name="Rechte verbindingslijn 52">
                    <a:extLst>
                      <a:ext uri="{FF2B5EF4-FFF2-40B4-BE49-F238E27FC236}">
                        <a16:creationId xmlns:a16="http://schemas.microsoft.com/office/drawing/2014/main" id="{87CEBEA2-DA7F-4DEF-ADDD-EB1D49CB0D3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DCB69F9E-0507-4BD8-8B6F-202EBFAF0A1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7412572A-C337-4B43-A382-194225C0C4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F18EBC45-320B-44A2-BEDA-34386727B6A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1" name="Pijl: rechts 50">
                  <a:extLst>
                    <a:ext uri="{FF2B5EF4-FFF2-40B4-BE49-F238E27FC236}">
                      <a16:creationId xmlns:a16="http://schemas.microsoft.com/office/drawing/2014/main" id="{F2BE2989-5C1A-43DF-B593-369A55418F9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81" name="INSTRUCTION">
            <a:extLst>
              <a:ext uri="{FF2B5EF4-FFF2-40B4-BE49-F238E27FC236}">
                <a16:creationId xmlns:a16="http://schemas.microsoft.com/office/drawing/2014/main" id="{FA501948-4C4D-40B8-BCB3-C7FCF318EED7}"/>
              </a:ext>
            </a:extLst>
          </p:cNvPr>
          <p:cNvGrpSpPr/>
          <p:nvPr userDrawn="1"/>
        </p:nvGrpSpPr>
        <p:grpSpPr>
          <a:xfrm>
            <a:off x="12377595" y="1"/>
            <a:ext cx="3693386" cy="5084661"/>
            <a:chOff x="-3786437" y="1"/>
            <a:chExt cx="3693386" cy="5084661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7A2E71EA-F0F8-4AF7-AC3C-3218C4284885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436929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F3B92EFA-6FAB-432C-BC4C-11D2BBECAA3F}"/>
                </a:ext>
              </a:extLst>
            </p:cNvPr>
            <p:cNvSpPr/>
            <p:nvPr userDrawn="1"/>
          </p:nvSpPr>
          <p:spPr>
            <a:xfrm>
              <a:off x="-3786437" y="425666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02735895-3DA6-4ADB-BA3F-44B76B2D93DF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5BEF3D3E-1CE8-4D72-ACCA-6A123C00442D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image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6" name="Groep 85">
              <a:extLst>
                <a:ext uri="{FF2B5EF4-FFF2-40B4-BE49-F238E27FC236}">
                  <a16:creationId xmlns:a16="http://schemas.microsoft.com/office/drawing/2014/main" id="{24F254E1-F89A-4BFE-85B3-1131AC6B88A3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75443BE4-9242-4523-A554-969310055245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6" name="Ovaal 115">
                <a:extLst>
                  <a:ext uri="{FF2B5EF4-FFF2-40B4-BE49-F238E27FC236}">
                    <a16:creationId xmlns:a16="http://schemas.microsoft.com/office/drawing/2014/main" id="{90E33467-B8C0-4A25-A337-B46803404AD4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7" name="Vrije vorm: vorm 116">
                <a:extLst>
                  <a:ext uri="{FF2B5EF4-FFF2-40B4-BE49-F238E27FC236}">
                    <a16:creationId xmlns:a16="http://schemas.microsoft.com/office/drawing/2014/main" id="{50594D4A-43D0-46C4-8A2E-8EA23EF1FF2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8" name="Rechthoek: afgeronde hoeken 117">
                <a:extLst>
                  <a:ext uri="{FF2B5EF4-FFF2-40B4-BE49-F238E27FC236}">
                    <a16:creationId xmlns:a16="http://schemas.microsoft.com/office/drawing/2014/main" id="{82951B7C-F3D6-447D-BD30-638267951162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19" name="Rechte verbindingslijn 118">
                <a:extLst>
                  <a:ext uri="{FF2B5EF4-FFF2-40B4-BE49-F238E27FC236}">
                    <a16:creationId xmlns:a16="http://schemas.microsoft.com/office/drawing/2014/main" id="{EB8E16C3-16F2-46B8-BC08-99CA42C1EC0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0" name="Rechte verbindingslijn 119">
                <a:extLst>
                  <a:ext uri="{FF2B5EF4-FFF2-40B4-BE49-F238E27FC236}">
                    <a16:creationId xmlns:a16="http://schemas.microsoft.com/office/drawing/2014/main" id="{1D44EA7C-2A5E-40D2-9EEC-E74FB3DD574A}"/>
                  </a:ext>
                </a:extLst>
              </p:cNvPr>
              <p:cNvCxnSpPr>
                <a:cxnSpLocks/>
                <a:stCxn id="11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5742CB75-BD99-4741-AA82-63BB4AD8F4BD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0D6B5CB6-DA3A-462C-A2A3-A8CA3AFA8CCF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image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9" name="Groep 88">
              <a:extLst>
                <a:ext uri="{FF2B5EF4-FFF2-40B4-BE49-F238E27FC236}">
                  <a16:creationId xmlns:a16="http://schemas.microsoft.com/office/drawing/2014/main" id="{523DE750-35DC-41D5-AD31-8CA133DD9B0A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B6B6C786-A270-49E0-9C5E-E714286A4AA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052F02CB-22A6-4E28-A068-406705905591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4" name="Gelijkbenige driehoek 113">
                <a:extLst>
                  <a:ext uri="{FF2B5EF4-FFF2-40B4-BE49-F238E27FC236}">
                    <a16:creationId xmlns:a16="http://schemas.microsoft.com/office/drawing/2014/main" id="{02845B0F-A315-45AF-B4C0-687F94AA7EAB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5FA0D52A-B68D-4780-8627-D1D86145561E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2A10307F-F5A8-4615-94C4-84803C70E307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79034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grpSp>
          <p:nvGrpSpPr>
            <p:cNvPr id="92" name="Groep 91">
              <a:extLst>
                <a:ext uri="{FF2B5EF4-FFF2-40B4-BE49-F238E27FC236}">
                  <a16:creationId xmlns:a16="http://schemas.microsoft.com/office/drawing/2014/main" id="{E52A5746-6763-4F22-B622-A867265CED5C}"/>
                </a:ext>
              </a:extLst>
            </p:cNvPr>
            <p:cNvGrpSpPr/>
            <p:nvPr userDrawn="1"/>
          </p:nvGrpSpPr>
          <p:grpSpPr>
            <a:xfrm>
              <a:off x="-3441613" y="3457758"/>
              <a:ext cx="622283" cy="612920"/>
              <a:chOff x="12617641" y="3403239"/>
              <a:chExt cx="752963" cy="741634"/>
            </a:xfrm>
          </p:grpSpPr>
          <p:grpSp>
            <p:nvGrpSpPr>
              <p:cNvPr id="96" name="Groep 95">
                <a:extLst>
                  <a:ext uri="{FF2B5EF4-FFF2-40B4-BE49-F238E27FC236}">
                    <a16:creationId xmlns:a16="http://schemas.microsoft.com/office/drawing/2014/main" id="{4DE9ADC9-7A7F-493F-9A28-304E36C878D0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99" name="Groep 98">
                  <a:extLst>
                    <a:ext uri="{FF2B5EF4-FFF2-40B4-BE49-F238E27FC236}">
                      <a16:creationId xmlns:a16="http://schemas.microsoft.com/office/drawing/2014/main" id="{D912A58A-476B-4A7E-8614-6521F53058D2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06" name="Groep 105">
                    <a:extLst>
                      <a:ext uri="{FF2B5EF4-FFF2-40B4-BE49-F238E27FC236}">
                        <a16:creationId xmlns:a16="http://schemas.microsoft.com/office/drawing/2014/main" id="{E53BBDC9-EDA2-473B-A3DF-F525E9287CC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09" name="Rechthoek 108">
                      <a:extLst>
                        <a:ext uri="{FF2B5EF4-FFF2-40B4-BE49-F238E27FC236}">
                          <a16:creationId xmlns:a16="http://schemas.microsoft.com/office/drawing/2014/main" id="{77789417-3DB9-4CD9-96F6-AAC718E99D5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0" name="Rechthoek 109">
                      <a:extLst>
                        <a:ext uri="{FF2B5EF4-FFF2-40B4-BE49-F238E27FC236}">
                          <a16:creationId xmlns:a16="http://schemas.microsoft.com/office/drawing/2014/main" id="{CA2A20C0-C077-43BA-B538-4C5D7727953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1" name="Ovaal 110">
                      <a:extLst>
                        <a:ext uri="{FF2B5EF4-FFF2-40B4-BE49-F238E27FC236}">
                          <a16:creationId xmlns:a16="http://schemas.microsoft.com/office/drawing/2014/main" id="{06F7907E-0485-462C-89B3-66B25302C42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07" name="Afbeelding 106">
                    <a:extLst>
                      <a:ext uri="{FF2B5EF4-FFF2-40B4-BE49-F238E27FC236}">
                        <a16:creationId xmlns:a16="http://schemas.microsoft.com/office/drawing/2014/main" id="{8D3384E5-D699-4D52-BEC6-D306742DD6B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08" name="Afbeelding 107">
                    <a:extLst>
                      <a:ext uri="{FF2B5EF4-FFF2-40B4-BE49-F238E27FC236}">
                        <a16:creationId xmlns:a16="http://schemas.microsoft.com/office/drawing/2014/main" id="{46AE580C-70A0-47A4-80C8-628CD994278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0" name="Groep 99">
                  <a:extLst>
                    <a:ext uri="{FF2B5EF4-FFF2-40B4-BE49-F238E27FC236}">
                      <a16:creationId xmlns:a16="http://schemas.microsoft.com/office/drawing/2014/main" id="{FCCB6185-39FD-463C-89EB-E76F237F978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FA06A727-2E63-41F3-B3B2-5AF878561EB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8809ED3E-E542-42AA-B0AC-012C2E2ED25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1" name="Groep 100">
                  <a:extLst>
                    <a:ext uri="{FF2B5EF4-FFF2-40B4-BE49-F238E27FC236}">
                      <a16:creationId xmlns:a16="http://schemas.microsoft.com/office/drawing/2014/main" id="{B0D78154-3816-4D03-BCCC-7C023FB0BBCC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2" name="Rechthoek 101">
                    <a:extLst>
                      <a:ext uri="{FF2B5EF4-FFF2-40B4-BE49-F238E27FC236}">
                        <a16:creationId xmlns:a16="http://schemas.microsoft.com/office/drawing/2014/main" id="{9C399F12-9E57-483F-810E-E605582E76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D8F3B8CB-55AE-461A-BCA8-7A325497505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97" name="Rechthoek 96">
                <a:extLst>
                  <a:ext uri="{FF2B5EF4-FFF2-40B4-BE49-F238E27FC236}">
                    <a16:creationId xmlns:a16="http://schemas.microsoft.com/office/drawing/2014/main" id="{20EC6853-2E80-46D1-A56E-FDE702EDA08B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98" name="Gelijkbenige driehoek 97">
                <a:extLst>
                  <a:ext uri="{FF2B5EF4-FFF2-40B4-BE49-F238E27FC236}">
                    <a16:creationId xmlns:a16="http://schemas.microsoft.com/office/drawing/2014/main" id="{27841350-8C55-47C1-BA72-84027DE3873B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3" name="ICOON_info">
              <a:extLst>
                <a:ext uri="{FF2B5EF4-FFF2-40B4-BE49-F238E27FC236}">
                  <a16:creationId xmlns:a16="http://schemas.microsoft.com/office/drawing/2014/main" id="{5F7DCB40-4424-48D0-99A5-1B39A1E10BA1}"/>
                </a:ext>
              </a:extLst>
            </p:cNvPr>
            <p:cNvGrpSpPr/>
            <p:nvPr userDrawn="1"/>
          </p:nvGrpSpPr>
          <p:grpSpPr>
            <a:xfrm>
              <a:off x="-376736" y="4085613"/>
              <a:ext cx="283685" cy="283685"/>
              <a:chOff x="-510741" y="5913713"/>
              <a:chExt cx="267555" cy="267555"/>
            </a:xfrm>
          </p:grpSpPr>
          <p:sp>
            <p:nvSpPr>
              <p:cNvPr id="94" name="Ovaal 93">
                <a:extLst>
                  <a:ext uri="{FF2B5EF4-FFF2-40B4-BE49-F238E27FC236}">
                    <a16:creationId xmlns:a16="http://schemas.microsoft.com/office/drawing/2014/main" id="{BA47597F-7BD6-4D60-9E4F-2FEF0A6FB149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Graphic 163" descr="Informatie">
                <a:extLst>
                  <a:ext uri="{FF2B5EF4-FFF2-40B4-BE49-F238E27FC236}">
                    <a16:creationId xmlns:a16="http://schemas.microsoft.com/office/drawing/2014/main" id="{3D4602B6-FFE9-456B-B9AC-019FF1C4D6FD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383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(Black-BG) +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E7E2528D-E2B5-42A7-99A5-87CB2AC04D9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Tijdelijke aanduiding voor afbeelding 36">
            <a:extLst>
              <a:ext uri="{FF2B5EF4-FFF2-40B4-BE49-F238E27FC236}">
                <a16:creationId xmlns:a16="http://schemas.microsoft.com/office/drawing/2014/main" id="{108C44CE-7863-4136-997B-5CBA3AABB662}"/>
              </a:ext>
            </a:extLst>
          </p:cNvPr>
          <p:cNvSpPr>
            <a:spLocks noGrp="1" noChangeAspect="1"/>
          </p:cNvSpPr>
          <p:nvPr>
            <p:ph type="pic" idx="18" hasCustomPrompt="1"/>
          </p:nvPr>
        </p:nvSpPr>
        <p:spPr>
          <a:xfrm>
            <a:off x="0" y="0"/>
            <a:ext cx="12192000" cy="7306946"/>
          </a:xfrm>
          <a:custGeom>
            <a:avLst/>
            <a:gdLst>
              <a:gd name="connsiteX0" fmla="*/ 0 w 12192000"/>
              <a:gd name="connsiteY0" fmla="*/ 0 h 7306946"/>
              <a:gd name="connsiteX1" fmla="*/ 12192000 w 12192000"/>
              <a:gd name="connsiteY1" fmla="*/ 0 h 7306946"/>
              <a:gd name="connsiteX2" fmla="*/ 12192000 w 12192000"/>
              <a:gd name="connsiteY2" fmla="*/ 6622288 h 7306946"/>
              <a:gd name="connsiteX3" fmla="*/ 12144218 w 12192000"/>
              <a:gd name="connsiteY3" fmla="*/ 6622288 h 7306946"/>
              <a:gd name="connsiteX4" fmla="*/ 12154324 w 12192000"/>
              <a:gd name="connsiteY4" fmla="*/ 6640907 h 7306946"/>
              <a:gd name="connsiteX5" fmla="*/ 12192000 w 12192000"/>
              <a:gd name="connsiteY5" fmla="*/ 6827521 h 7306946"/>
              <a:gd name="connsiteX6" fmla="*/ 11712575 w 12192000"/>
              <a:gd name="connsiteY6" fmla="*/ 7306946 h 7306946"/>
              <a:gd name="connsiteX7" fmla="*/ 11233150 w 12192000"/>
              <a:gd name="connsiteY7" fmla="*/ 6827521 h 7306946"/>
              <a:gd name="connsiteX8" fmla="*/ 11270825 w 12192000"/>
              <a:gd name="connsiteY8" fmla="*/ 6640907 h 7306946"/>
              <a:gd name="connsiteX9" fmla="*/ 11280932 w 12192000"/>
              <a:gd name="connsiteY9" fmla="*/ 6622288 h 7306946"/>
              <a:gd name="connsiteX10" fmla="*/ 0 w 12192000"/>
              <a:gd name="connsiteY10" fmla="*/ 6622288 h 730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7306946">
                <a:moveTo>
                  <a:pt x="0" y="0"/>
                </a:moveTo>
                <a:lnTo>
                  <a:pt x="12192000" y="0"/>
                </a:lnTo>
                <a:lnTo>
                  <a:pt x="12192000" y="6622288"/>
                </a:lnTo>
                <a:lnTo>
                  <a:pt x="12144218" y="6622288"/>
                </a:lnTo>
                <a:lnTo>
                  <a:pt x="12154324" y="6640907"/>
                </a:lnTo>
                <a:cubicBezTo>
                  <a:pt x="12178585" y="6698265"/>
                  <a:pt x="12192000" y="6761327"/>
                  <a:pt x="12192000" y="6827521"/>
                </a:cubicBezTo>
                <a:cubicBezTo>
                  <a:pt x="12192000" y="7092300"/>
                  <a:pt x="11977354" y="7306946"/>
                  <a:pt x="11712575" y="7306946"/>
                </a:cubicBezTo>
                <a:cubicBezTo>
                  <a:pt x="11447796" y="7306946"/>
                  <a:pt x="11233150" y="7092300"/>
                  <a:pt x="11233150" y="6827521"/>
                </a:cubicBezTo>
                <a:cubicBezTo>
                  <a:pt x="11233150" y="6761327"/>
                  <a:pt x="11246565" y="6698265"/>
                  <a:pt x="11270825" y="6640907"/>
                </a:cubicBezTo>
                <a:lnTo>
                  <a:pt x="11280932" y="6622288"/>
                </a:lnTo>
                <a:lnTo>
                  <a:pt x="0" y="6622288"/>
                </a:lnTo>
                <a:close/>
              </a:path>
            </a:pathLst>
          </a:custGeom>
          <a:pattFill prst="sm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wrap="square" lIns="0" tIns="0" rIns="0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Click on the icon</a:t>
            </a:r>
            <a:br>
              <a:rPr lang="nl-NL"/>
            </a:br>
            <a:r>
              <a:rPr lang="nl-NL"/>
              <a:t>to insert an image.</a:t>
            </a:r>
          </a:p>
        </p:txBody>
      </p:sp>
      <p:sp>
        <p:nvSpPr>
          <p:cNvPr id="34" name="Tijdelijke aanduiding voor tekst 2">
            <a:extLst>
              <a:ext uri="{FF2B5EF4-FFF2-40B4-BE49-F238E27FC236}">
                <a16:creationId xmlns:a16="http://schemas.microsoft.com/office/drawing/2014/main" id="{87112430-5A48-4778-8451-02E872F714C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0" y="0"/>
            <a:ext cx="12192000" cy="6857999"/>
          </a:xfr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2" name="Tijdelijke aanduiding voor tekst 4">
            <a:extLst>
              <a:ext uri="{FF2B5EF4-FFF2-40B4-BE49-F238E27FC236}">
                <a16:creationId xmlns:a16="http://schemas.microsoft.com/office/drawing/2014/main" id="{1AB56A7D-BB5F-4227-A6FD-1F845D54099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0" y="0"/>
            <a:ext cx="3566160" cy="6622288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8" name="Tijdelijke aanduiding voor tekst 8">
            <a:extLst>
              <a:ext uri="{FF2B5EF4-FFF2-40B4-BE49-F238E27FC236}">
                <a16:creationId xmlns:a16="http://schemas.microsoft.com/office/drawing/2014/main" id="{AB904D58-81D8-41C3-BE33-7100330EB29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58850" y="1085850"/>
            <a:ext cx="5793641" cy="5126038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Default </a:t>
            </a:r>
            <a:r>
              <a:rPr lang="nl-NL" err="1"/>
              <a:t>text</a:t>
            </a:r>
            <a:br>
              <a:rPr lang="nl-NL"/>
            </a:br>
            <a:endParaRPr lang="nl-NL"/>
          </a:p>
          <a:p>
            <a:pPr lvl="3"/>
            <a:r>
              <a:rPr lang="nl-NL" err="1"/>
              <a:t>heading</a:t>
            </a:r>
            <a:endParaRPr lang="nl-NL"/>
          </a:p>
          <a:p>
            <a:pPr lvl="4"/>
            <a:r>
              <a:rPr lang="nl-NL"/>
              <a:t>Title</a:t>
            </a:r>
          </a:p>
          <a:p>
            <a:pPr lvl="5"/>
            <a:r>
              <a:rPr lang="nl-NL" err="1"/>
              <a:t>Subheading</a:t>
            </a:r>
            <a:br>
              <a:rPr lang="nl-NL"/>
            </a:br>
            <a:endParaRPr lang="nl-NL"/>
          </a:p>
          <a:p>
            <a:pPr lvl="6"/>
            <a:r>
              <a:rPr lang="nl-NL" err="1"/>
              <a:t>Numerical</a:t>
            </a:r>
            <a:r>
              <a:rPr lang="nl-NL"/>
              <a:t> </a:t>
            </a:r>
            <a:r>
              <a:rPr lang="nl-NL" err="1"/>
              <a:t>bullet</a:t>
            </a:r>
            <a:endParaRPr lang="nl-NL"/>
          </a:p>
          <a:p>
            <a:pPr lvl="7"/>
            <a:r>
              <a:rPr lang="nl-NL" err="1"/>
              <a:t>Alphabetical</a:t>
            </a:r>
            <a:r>
              <a:rPr lang="nl-NL"/>
              <a:t> </a:t>
            </a:r>
            <a:r>
              <a:rPr lang="nl-NL" err="1"/>
              <a:t>bullet</a:t>
            </a:r>
            <a:endParaRPr lang="nl-NL"/>
          </a:p>
          <a:p>
            <a:pPr lvl="7"/>
            <a:endParaRPr lang="nl-NL"/>
          </a:p>
          <a:p>
            <a:pPr lvl="8"/>
            <a:r>
              <a:rPr lang="nl-NL"/>
              <a:t>Source</a:t>
            </a:r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210D637B-FCB2-43B6-9605-25A963C8E7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2288"/>
            <a:ext cx="12192000" cy="23571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AAC385-9D44-4849-AB19-CFCCDCB93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82656"/>
            <a:ext cx="12193200" cy="266400"/>
          </a:xfrm>
        </p:spPr>
        <p:txBody>
          <a:bodyPr/>
          <a:lstStyle>
            <a:lvl1pPr>
              <a:defRPr sz="1600" cap="none" baseline="0">
                <a:latin typeface="+mj-lt"/>
              </a:defRPr>
            </a:lvl1pPr>
          </a:lstStyle>
          <a:p>
            <a:r>
              <a:rPr lang="nl-NL"/>
              <a:t>Tekst (Black-BG) + Image</a:t>
            </a:r>
          </a:p>
        </p:txBody>
      </p:sp>
      <p:grpSp>
        <p:nvGrpSpPr>
          <p:cNvPr id="10" name="INSTRUCTION">
            <a:extLst>
              <a:ext uri="{FF2B5EF4-FFF2-40B4-BE49-F238E27FC236}">
                <a16:creationId xmlns:a16="http://schemas.microsoft.com/office/drawing/2014/main" id="{BCF81984-A501-4A54-8D0B-B1ACC8D2C004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D1769D0-DECC-4F2E-8E84-44FD523E1C4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356F6179-9411-4A62-BAB4-BF57A11E2C0F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2F87BF54-CC85-45FA-9FEE-E999E3AA37D3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BDF3D143-DBF9-4114-815A-ABAE00287DE9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DFB018F7-68D9-4978-9585-6AF21E8E8EF2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D796548-24CA-49E7-8009-DFCE90D54F6B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Sub-bullet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8CAFFFC7-AB4C-4042-868E-A9009CDBFFFD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F34BC50F-F966-49FD-986A-8718602BDF6C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Default text</a:t>
              </a: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CCAF6357-5794-4FA5-A3B6-FE64684E0909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1B44FE52-FE44-4276-AACA-D87CC20BA77D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HEADING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681C0FA0-DC2A-4B58-B95D-DD726AF38284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8E192261-D4D3-4946-9C84-7216F00D78CA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TITLE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AD3A3F5D-4ACC-48A6-8346-C6139E30EE86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71F828B9-05B2-4677-A0BD-A7A8732A0284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BC448C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Numerical bullet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30E14D76-92C8-46F8-AAEC-FA6BDA3C66E3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F4695468-B97A-4AB9-95DF-83F74E42B597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Alphabethical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bullet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7F94B7BE-70A2-44EB-98FF-EF5D5F28B449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02797851-3833-415A-9DA4-B9D35ACE1F70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Source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83EFE64E-5D0B-4A9D-A391-956DC203EEDC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C958D989-F32C-4723-BF88-6F93C1F229A8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Subheading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5D5B6BF1-92CE-491F-86EF-9CF3CA393B8F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grpSp>
          <p:nvGrpSpPr>
            <p:cNvPr id="35" name="ICOON_info">
              <a:extLst>
                <a:ext uri="{FF2B5EF4-FFF2-40B4-BE49-F238E27FC236}">
                  <a16:creationId xmlns:a16="http://schemas.microsoft.com/office/drawing/2014/main" id="{E85CC2C4-D7DB-4BAA-B0D1-5F4CAE0B242A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78" name="Ovaal 77">
                <a:extLst>
                  <a:ext uri="{FF2B5EF4-FFF2-40B4-BE49-F238E27FC236}">
                    <a16:creationId xmlns:a16="http://schemas.microsoft.com/office/drawing/2014/main" id="{5A62C72B-C264-42A2-9C3E-3810A120BD2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Graphic 163" descr="Informatie">
                <a:extLst>
                  <a:ext uri="{FF2B5EF4-FFF2-40B4-BE49-F238E27FC236}">
                    <a16:creationId xmlns:a16="http://schemas.microsoft.com/office/drawing/2014/main" id="{FDAF6E0A-4876-4996-A174-F9C5076BBFBC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6" name="VOORBEELD">
              <a:extLst>
                <a:ext uri="{FF2B5EF4-FFF2-40B4-BE49-F238E27FC236}">
                  <a16:creationId xmlns:a16="http://schemas.microsoft.com/office/drawing/2014/main" id="{C40DD85B-4589-4DAA-A65C-B67722653C01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DA3B015C-E3E9-4747-93AD-10B105FD90CC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7AB3F953-B5A3-45B2-843A-24D1BD9FD67E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CAA3C694-A544-4418-A0CA-84C54F548AFE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1" name="Groep 70">
                  <a:extLst>
                    <a:ext uri="{FF2B5EF4-FFF2-40B4-BE49-F238E27FC236}">
                      <a16:creationId xmlns:a16="http://schemas.microsoft.com/office/drawing/2014/main" id="{B8E29424-7109-4765-ABEF-BFF5D35CBEE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A546C20E-C553-41BA-8CFD-8BC7C84404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E0BC5968-BC3D-408E-BA58-23CFAF5D772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3F8BE23B-5C8F-4742-A4D6-5215C25AF6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B21FFDDA-E218-4BBB-994A-59AFBEBCED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6896D6DE-B464-4FF1-927E-210E7436F89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2" name="Pijl: rechts 71">
                  <a:extLst>
                    <a:ext uri="{FF2B5EF4-FFF2-40B4-BE49-F238E27FC236}">
                      <a16:creationId xmlns:a16="http://schemas.microsoft.com/office/drawing/2014/main" id="{2D5A0D77-E45A-4916-8996-D7C323C800D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F715C2CD-04AA-4D43-AC5C-44A775D90929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0077F300-2EAD-4C19-8482-CBCA1DA3A86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53C9DAC1-0E00-4C00-8EEA-76C6F5A9B89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4FC36104-1648-42A8-BA53-88C09CD680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E9CC88D1-F2B6-4138-8238-B9CA36AB3C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BF0C9CF7-FAAB-47B3-A461-D6521A0107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F91D64F1-DA5F-4DB9-8236-25F2D64B486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5" name="Pijl: rechts 64">
                  <a:extLst>
                    <a:ext uri="{FF2B5EF4-FFF2-40B4-BE49-F238E27FC236}">
                      <a16:creationId xmlns:a16="http://schemas.microsoft.com/office/drawing/2014/main" id="{E4608515-DDBA-4C18-8745-234553BD3E63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2" name="Rechte verbindingslijn 41">
                <a:extLst>
                  <a:ext uri="{FF2B5EF4-FFF2-40B4-BE49-F238E27FC236}">
                    <a16:creationId xmlns:a16="http://schemas.microsoft.com/office/drawing/2014/main" id="{62F49223-A79F-44EB-957A-EBA08489A14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3" name="Rechte verbindingslijn 42">
                <a:extLst>
                  <a:ext uri="{FF2B5EF4-FFF2-40B4-BE49-F238E27FC236}">
                    <a16:creationId xmlns:a16="http://schemas.microsoft.com/office/drawing/2014/main" id="{D4EBDB20-76DF-46CC-A692-50652A8C553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BDA4C275-18B5-4FDD-9A76-EB746411335E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45" name="Rechthoek 44">
                <a:extLst>
                  <a:ext uri="{FF2B5EF4-FFF2-40B4-BE49-F238E27FC236}">
                    <a16:creationId xmlns:a16="http://schemas.microsoft.com/office/drawing/2014/main" id="{C44FD701-1480-4BBC-AFB8-72748F6E2C2C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46" name="Groep 45">
                <a:extLst>
                  <a:ext uri="{FF2B5EF4-FFF2-40B4-BE49-F238E27FC236}">
                    <a16:creationId xmlns:a16="http://schemas.microsoft.com/office/drawing/2014/main" id="{4B8C3C79-058B-412F-AC33-E428641D567A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50BD8ABC-0884-4D5A-973F-7577D764B4FC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7" name="Groep 56">
                  <a:extLst>
                    <a:ext uri="{FF2B5EF4-FFF2-40B4-BE49-F238E27FC236}">
                      <a16:creationId xmlns:a16="http://schemas.microsoft.com/office/drawing/2014/main" id="{8F4F278B-BB20-4F5F-A2D1-17C53C3C1F2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987C079B-AC42-430E-B11A-6221057527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85935E38-56C6-4BDE-83E9-1D3F521536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4ADABB25-1F59-405E-BE8A-A81653D423B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45660207-A648-4098-87FE-E9BB26378E4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AE3F358B-36C4-43A9-A348-8B33F0EFCB3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8" name="Pijl: rechts 57">
                  <a:extLst>
                    <a:ext uri="{FF2B5EF4-FFF2-40B4-BE49-F238E27FC236}">
                      <a16:creationId xmlns:a16="http://schemas.microsoft.com/office/drawing/2014/main" id="{F8301A05-BA62-4B87-B64E-B78554CEF110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26675A73-9341-47F0-9351-E01D5570A15E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48" name="Rechthoek 47">
                  <a:extLst>
                    <a:ext uri="{FF2B5EF4-FFF2-40B4-BE49-F238E27FC236}">
                      <a16:creationId xmlns:a16="http://schemas.microsoft.com/office/drawing/2014/main" id="{F32D7B64-1669-4E82-BB1B-A93E6C5EEA4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9" name="Groep 48">
                  <a:extLst>
                    <a:ext uri="{FF2B5EF4-FFF2-40B4-BE49-F238E27FC236}">
                      <a16:creationId xmlns:a16="http://schemas.microsoft.com/office/drawing/2014/main" id="{AF3B468E-2D66-4F81-9A3C-BEAF9B093B5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1" name="Rechte verbindingslijn 50">
                    <a:extLst>
                      <a:ext uri="{FF2B5EF4-FFF2-40B4-BE49-F238E27FC236}">
                        <a16:creationId xmlns:a16="http://schemas.microsoft.com/office/drawing/2014/main" id="{1C2AFB38-F264-4FDD-AA3C-869D1C67F9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2" name="Rechte verbindingslijn 51">
                    <a:extLst>
                      <a:ext uri="{FF2B5EF4-FFF2-40B4-BE49-F238E27FC236}">
                        <a16:creationId xmlns:a16="http://schemas.microsoft.com/office/drawing/2014/main" id="{BE681307-420A-4CEF-8B9A-B67F8C0D90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3" name="Rechte verbindingslijn 52">
                    <a:extLst>
                      <a:ext uri="{FF2B5EF4-FFF2-40B4-BE49-F238E27FC236}">
                        <a16:creationId xmlns:a16="http://schemas.microsoft.com/office/drawing/2014/main" id="{0EAA6D9A-E49F-4FD0-9F80-E1784F6240D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7391BBEC-3EA8-4359-B6B8-7C49D296BC7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3CFD3FB9-C6C5-4945-9223-D3B3EC7CC13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0" name="Pijl: rechts 49">
                  <a:extLst>
                    <a:ext uri="{FF2B5EF4-FFF2-40B4-BE49-F238E27FC236}">
                      <a16:creationId xmlns:a16="http://schemas.microsoft.com/office/drawing/2014/main" id="{59F30F10-2140-4828-BA93-E114AA8CA393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80" name="INSTRUCTION">
            <a:extLst>
              <a:ext uri="{FF2B5EF4-FFF2-40B4-BE49-F238E27FC236}">
                <a16:creationId xmlns:a16="http://schemas.microsoft.com/office/drawing/2014/main" id="{AC5A1A0E-ADDB-4019-AB67-78E0BF606468}"/>
              </a:ext>
            </a:extLst>
          </p:cNvPr>
          <p:cNvGrpSpPr/>
          <p:nvPr userDrawn="1"/>
        </p:nvGrpSpPr>
        <p:grpSpPr>
          <a:xfrm>
            <a:off x="12377595" y="0"/>
            <a:ext cx="3693386" cy="6669007"/>
            <a:chOff x="-3786437" y="0"/>
            <a:chExt cx="3693386" cy="6669007"/>
          </a:xfrm>
        </p:grpSpPr>
        <p:sp>
          <p:nvSpPr>
            <p:cNvPr id="81" name="Rechthoek 80">
              <a:extLst>
                <a:ext uri="{FF2B5EF4-FFF2-40B4-BE49-F238E27FC236}">
                  <a16:creationId xmlns:a16="http://schemas.microsoft.com/office/drawing/2014/main" id="{EF799CBB-A016-4BCE-A73F-6193F42DA731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93677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0433D1CA-78DC-48AC-B645-4300E8589F5D}"/>
                </a:ext>
              </a:extLst>
            </p:cNvPr>
            <p:cNvSpPr/>
            <p:nvPr userDrawn="1"/>
          </p:nvSpPr>
          <p:spPr>
            <a:xfrm>
              <a:off x="-3786437" y="5841007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C0F57B78-134B-4213-8386-87F31A085EFE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1DC4424C-E3FB-422F-B942-D0D38EA979A7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image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5" name="Groep 84">
              <a:extLst>
                <a:ext uri="{FF2B5EF4-FFF2-40B4-BE49-F238E27FC236}">
                  <a16:creationId xmlns:a16="http://schemas.microsoft.com/office/drawing/2014/main" id="{46306BD1-EA8F-4DF2-AFCC-BD2D430C3039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139" name="Rechthoek 138">
                <a:extLst>
                  <a:ext uri="{FF2B5EF4-FFF2-40B4-BE49-F238E27FC236}">
                    <a16:creationId xmlns:a16="http://schemas.microsoft.com/office/drawing/2014/main" id="{DD7BF4F3-9838-46B5-A448-4FEEB571BC95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0" name="Ovaal 139">
                <a:extLst>
                  <a:ext uri="{FF2B5EF4-FFF2-40B4-BE49-F238E27FC236}">
                    <a16:creationId xmlns:a16="http://schemas.microsoft.com/office/drawing/2014/main" id="{2A6963F1-C1C2-4921-88A2-A5983BFA7DBF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1" name="Vrije vorm: vorm 140">
                <a:extLst>
                  <a:ext uri="{FF2B5EF4-FFF2-40B4-BE49-F238E27FC236}">
                    <a16:creationId xmlns:a16="http://schemas.microsoft.com/office/drawing/2014/main" id="{50E893C8-8ACB-40DB-8BB0-1253AD91E83C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2" name="Rechthoek: afgeronde hoeken 141">
                <a:extLst>
                  <a:ext uri="{FF2B5EF4-FFF2-40B4-BE49-F238E27FC236}">
                    <a16:creationId xmlns:a16="http://schemas.microsoft.com/office/drawing/2014/main" id="{DEE84882-9F9E-4FFD-AB71-6A29B1C1B6BD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43" name="Rechte verbindingslijn 142">
                <a:extLst>
                  <a:ext uri="{FF2B5EF4-FFF2-40B4-BE49-F238E27FC236}">
                    <a16:creationId xmlns:a16="http://schemas.microsoft.com/office/drawing/2014/main" id="{BAF700ED-391E-4BA9-9C69-3A11C938191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4" name="Rechte verbindingslijn 143">
                <a:extLst>
                  <a:ext uri="{FF2B5EF4-FFF2-40B4-BE49-F238E27FC236}">
                    <a16:creationId xmlns:a16="http://schemas.microsoft.com/office/drawing/2014/main" id="{B2FB6E46-EF7F-40AC-A2EE-21DADC44E886}"/>
                  </a:ext>
                </a:extLst>
              </p:cNvPr>
              <p:cNvCxnSpPr>
                <a:cxnSpLocks/>
                <a:stCxn id="14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34961E52-D19A-4DC4-9326-CF40480BA557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B097F44C-E4C4-430B-8321-97BF7501A654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image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8" name="Groep 87">
              <a:extLst>
                <a:ext uri="{FF2B5EF4-FFF2-40B4-BE49-F238E27FC236}">
                  <a16:creationId xmlns:a16="http://schemas.microsoft.com/office/drawing/2014/main" id="{A37807D4-B813-41AD-A017-EC760C9FD2FC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36" name="Rechthoek 135">
                <a:extLst>
                  <a:ext uri="{FF2B5EF4-FFF2-40B4-BE49-F238E27FC236}">
                    <a16:creationId xmlns:a16="http://schemas.microsoft.com/office/drawing/2014/main" id="{0C3A9011-41B6-4DE8-AD85-93AB2E657DFD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137" name="Rechte verbindingslijn 136">
                <a:extLst>
                  <a:ext uri="{FF2B5EF4-FFF2-40B4-BE49-F238E27FC236}">
                    <a16:creationId xmlns:a16="http://schemas.microsoft.com/office/drawing/2014/main" id="{AE301ADD-04FC-4FE6-983A-8221CC013A20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38" name="Gelijkbenige driehoek 137">
                <a:extLst>
                  <a:ext uri="{FF2B5EF4-FFF2-40B4-BE49-F238E27FC236}">
                    <a16:creationId xmlns:a16="http://schemas.microsoft.com/office/drawing/2014/main" id="{CA9967BA-7783-4143-82AE-852A1148CD1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9" name="Ovaal 88">
              <a:extLst>
                <a:ext uri="{FF2B5EF4-FFF2-40B4-BE49-F238E27FC236}">
                  <a16:creationId xmlns:a16="http://schemas.microsoft.com/office/drawing/2014/main" id="{907AF914-333A-4257-B422-DE562BBE588F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09A5F6CD-56D8-41CD-8887-D2C2DB340E10}"/>
                </a:ext>
              </a:extLst>
            </p:cNvPr>
            <p:cNvSpPr/>
            <p:nvPr userDrawn="1"/>
          </p:nvSpPr>
          <p:spPr>
            <a:xfrm>
              <a:off x="-3319416" y="2553360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91" name="ICOON_info">
              <a:extLst>
                <a:ext uri="{FF2B5EF4-FFF2-40B4-BE49-F238E27FC236}">
                  <a16:creationId xmlns:a16="http://schemas.microsoft.com/office/drawing/2014/main" id="{99360E39-C689-48DD-87F8-E252DBE54EEE}"/>
                </a:ext>
              </a:extLst>
            </p:cNvPr>
            <p:cNvGrpSpPr/>
            <p:nvPr userDrawn="1"/>
          </p:nvGrpSpPr>
          <p:grpSpPr>
            <a:xfrm>
              <a:off x="-376736" y="5705292"/>
              <a:ext cx="283685" cy="283685"/>
              <a:chOff x="-510741" y="5913713"/>
              <a:chExt cx="267555" cy="267555"/>
            </a:xfrm>
          </p:grpSpPr>
          <p:sp>
            <p:nvSpPr>
              <p:cNvPr id="134" name="Ovaal 133">
                <a:extLst>
                  <a:ext uri="{FF2B5EF4-FFF2-40B4-BE49-F238E27FC236}">
                    <a16:creationId xmlns:a16="http://schemas.microsoft.com/office/drawing/2014/main" id="{0926B39A-521F-43E5-BC8D-90994F509067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5" name="Graphic 163" descr="Informatie">
                <a:extLst>
                  <a:ext uri="{FF2B5EF4-FFF2-40B4-BE49-F238E27FC236}">
                    <a16:creationId xmlns:a16="http://schemas.microsoft.com/office/drawing/2014/main" id="{38214E60-2928-424D-BE15-7BF65A5133EA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D859C061-9A4F-4277-8E07-DC32D014AC17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A8A80E5A-3211-486D-8064-ECCFA0C9559E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7947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A6B3FCDD-267C-4F11-ADB2-5D2FFAD7D26E}"/>
                </a:ext>
              </a:extLst>
            </p:cNvPr>
            <p:cNvGrpSpPr/>
            <p:nvPr userDrawn="1"/>
          </p:nvGrpSpPr>
          <p:grpSpPr>
            <a:xfrm>
              <a:off x="-3449237" y="5047414"/>
              <a:ext cx="622283" cy="612919"/>
              <a:chOff x="12617641" y="3403239"/>
              <a:chExt cx="752963" cy="741634"/>
            </a:xfrm>
          </p:grpSpPr>
          <p:grpSp>
            <p:nvGrpSpPr>
              <p:cNvPr id="118" name="Groep 117">
                <a:extLst>
                  <a:ext uri="{FF2B5EF4-FFF2-40B4-BE49-F238E27FC236}">
                    <a16:creationId xmlns:a16="http://schemas.microsoft.com/office/drawing/2014/main" id="{E1A8B18E-A37E-4271-9064-018A698549D4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121" name="Groep 120">
                  <a:extLst>
                    <a:ext uri="{FF2B5EF4-FFF2-40B4-BE49-F238E27FC236}">
                      <a16:creationId xmlns:a16="http://schemas.microsoft.com/office/drawing/2014/main" id="{1CE607C0-174D-483C-BFE9-3CC973084623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128" name="Groep 127">
                    <a:extLst>
                      <a:ext uri="{FF2B5EF4-FFF2-40B4-BE49-F238E27FC236}">
                        <a16:creationId xmlns:a16="http://schemas.microsoft.com/office/drawing/2014/main" id="{C474B7D2-8B34-40D4-AE89-0EA6D7C4371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131" name="Rechthoek 130">
                      <a:extLst>
                        <a:ext uri="{FF2B5EF4-FFF2-40B4-BE49-F238E27FC236}">
                          <a16:creationId xmlns:a16="http://schemas.microsoft.com/office/drawing/2014/main" id="{AA20347A-B65B-4047-9D19-AE0ACB4B01D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2" name="Rechthoek 131">
                      <a:extLst>
                        <a:ext uri="{FF2B5EF4-FFF2-40B4-BE49-F238E27FC236}">
                          <a16:creationId xmlns:a16="http://schemas.microsoft.com/office/drawing/2014/main" id="{9E35C125-7DAD-4DE6-90BC-EB080D21EB3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3" name="Ovaal 132">
                      <a:extLst>
                        <a:ext uri="{FF2B5EF4-FFF2-40B4-BE49-F238E27FC236}">
                          <a16:creationId xmlns:a16="http://schemas.microsoft.com/office/drawing/2014/main" id="{3E0B37D0-E2CC-409A-BB6C-C49164C2CBC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29" name="Afbeelding 128">
                    <a:extLst>
                      <a:ext uri="{FF2B5EF4-FFF2-40B4-BE49-F238E27FC236}">
                        <a16:creationId xmlns:a16="http://schemas.microsoft.com/office/drawing/2014/main" id="{A61574A6-3A4B-40CB-8FB0-2791FB16426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30" name="Afbeelding 129">
                    <a:extLst>
                      <a:ext uri="{FF2B5EF4-FFF2-40B4-BE49-F238E27FC236}">
                        <a16:creationId xmlns:a16="http://schemas.microsoft.com/office/drawing/2014/main" id="{DE378FFF-5239-419E-B96C-B028B5D7BCE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3373304F-14E1-47BE-A3B5-89E29EE3007D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6" name="Rechthoek 125">
                    <a:extLst>
                      <a:ext uri="{FF2B5EF4-FFF2-40B4-BE49-F238E27FC236}">
                        <a16:creationId xmlns:a16="http://schemas.microsoft.com/office/drawing/2014/main" id="{8D24E3E0-CEA8-4EAD-A5BD-8DC8974E241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7" name="Rechthoek 126">
                    <a:extLst>
                      <a:ext uri="{FF2B5EF4-FFF2-40B4-BE49-F238E27FC236}">
                        <a16:creationId xmlns:a16="http://schemas.microsoft.com/office/drawing/2014/main" id="{441C82F4-43CA-42A0-98E1-0FAA882DE44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23" name="Groep 122">
                  <a:extLst>
                    <a:ext uri="{FF2B5EF4-FFF2-40B4-BE49-F238E27FC236}">
                      <a16:creationId xmlns:a16="http://schemas.microsoft.com/office/drawing/2014/main" id="{920AE1B0-71D5-4140-BE04-A6D1815F56A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4" name="Rechthoek 123">
                    <a:extLst>
                      <a:ext uri="{FF2B5EF4-FFF2-40B4-BE49-F238E27FC236}">
                        <a16:creationId xmlns:a16="http://schemas.microsoft.com/office/drawing/2014/main" id="{452EFC1C-F8DF-4FFC-9C84-13125C6BCF2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5" name="Rechthoek 124">
                    <a:extLst>
                      <a:ext uri="{FF2B5EF4-FFF2-40B4-BE49-F238E27FC236}">
                        <a16:creationId xmlns:a16="http://schemas.microsoft.com/office/drawing/2014/main" id="{BD47B051-63CE-4D63-AA2B-6D88FDA9107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B7738399-B11B-4F13-85CD-8EBB77CBF0A2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120" name="Gelijkbenige driehoek 119">
                <a:extLst>
                  <a:ext uri="{FF2B5EF4-FFF2-40B4-BE49-F238E27FC236}">
                    <a16:creationId xmlns:a16="http://schemas.microsoft.com/office/drawing/2014/main" id="{5B66DC07-9C13-4419-B54C-D2E1F38E6827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C960A9D1-435C-47F1-806B-B3B703984CF2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1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6" name="Groep 95">
              <a:extLst>
                <a:ext uri="{FF2B5EF4-FFF2-40B4-BE49-F238E27FC236}">
                  <a16:creationId xmlns:a16="http://schemas.microsoft.com/office/drawing/2014/main" id="{5ED8777A-2813-48ED-B4FB-AA4BF23C4E49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97" name="Rechthoek 96">
                <a:extLst>
                  <a:ext uri="{FF2B5EF4-FFF2-40B4-BE49-F238E27FC236}">
                    <a16:creationId xmlns:a16="http://schemas.microsoft.com/office/drawing/2014/main" id="{DFDA8F16-024A-4F8B-9B8F-2AC66DDA4643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8" name="Rechthoek 97">
                <a:extLst>
                  <a:ext uri="{FF2B5EF4-FFF2-40B4-BE49-F238E27FC236}">
                    <a16:creationId xmlns:a16="http://schemas.microsoft.com/office/drawing/2014/main" id="{40DFA8C6-F27A-4A09-9AD0-7FDC4FA01490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99" name="Groep 98">
                <a:extLst>
                  <a:ext uri="{FF2B5EF4-FFF2-40B4-BE49-F238E27FC236}">
                    <a16:creationId xmlns:a16="http://schemas.microsoft.com/office/drawing/2014/main" id="{E936C62B-72A4-4C51-A338-2DA2E0D11400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12" name="Rechthoek: afgeronde hoeken 111">
                  <a:extLst>
                    <a:ext uri="{FF2B5EF4-FFF2-40B4-BE49-F238E27FC236}">
                      <a16:creationId xmlns:a16="http://schemas.microsoft.com/office/drawing/2014/main" id="{3E07C359-1C72-4792-8362-5CE5295F871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3" name="Rechthoek 112">
                  <a:extLst>
                    <a:ext uri="{FF2B5EF4-FFF2-40B4-BE49-F238E27FC236}">
                      <a16:creationId xmlns:a16="http://schemas.microsoft.com/office/drawing/2014/main" id="{BF6437A5-1F82-43EE-8CB0-19557E9BF86F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4" name="Rechthoek 113">
                  <a:extLst>
                    <a:ext uri="{FF2B5EF4-FFF2-40B4-BE49-F238E27FC236}">
                      <a16:creationId xmlns:a16="http://schemas.microsoft.com/office/drawing/2014/main" id="{E5DC784B-2D30-48BF-BA81-D58A8F6C57FA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5" name="Rechthoek 114">
                  <a:extLst>
                    <a:ext uri="{FF2B5EF4-FFF2-40B4-BE49-F238E27FC236}">
                      <a16:creationId xmlns:a16="http://schemas.microsoft.com/office/drawing/2014/main" id="{71F95C7C-E0F6-43C5-B2D1-907FFE8B4AD6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6" name="Rechthoek 115">
                  <a:extLst>
                    <a:ext uri="{FF2B5EF4-FFF2-40B4-BE49-F238E27FC236}">
                      <a16:creationId xmlns:a16="http://schemas.microsoft.com/office/drawing/2014/main" id="{D66F3BEB-DC08-459F-AE20-BA813DDA81A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7" name="Rechthoek 116">
                  <a:extLst>
                    <a:ext uri="{FF2B5EF4-FFF2-40B4-BE49-F238E27FC236}">
                      <a16:creationId xmlns:a16="http://schemas.microsoft.com/office/drawing/2014/main" id="{3B68FD8A-0264-4BC6-A9E8-42257A852498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0" name="Groep 99">
                <a:extLst>
                  <a:ext uri="{FF2B5EF4-FFF2-40B4-BE49-F238E27FC236}">
                    <a16:creationId xmlns:a16="http://schemas.microsoft.com/office/drawing/2014/main" id="{5FA0CDF0-641E-4D3D-B8F6-53AF5EEB3AB0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04" name="Groep 103">
                  <a:extLst>
                    <a:ext uri="{FF2B5EF4-FFF2-40B4-BE49-F238E27FC236}">
                      <a16:creationId xmlns:a16="http://schemas.microsoft.com/office/drawing/2014/main" id="{B25BA57C-2987-46B5-B9C3-73124D20FE78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06" name="Rechthoek: afgeronde hoeken 105">
                    <a:extLst>
                      <a:ext uri="{FF2B5EF4-FFF2-40B4-BE49-F238E27FC236}">
                        <a16:creationId xmlns:a16="http://schemas.microsoft.com/office/drawing/2014/main" id="{89AEE336-7ADE-4BE3-84C9-2B95E0B2B2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7" name="Rechthoek 106">
                    <a:extLst>
                      <a:ext uri="{FF2B5EF4-FFF2-40B4-BE49-F238E27FC236}">
                        <a16:creationId xmlns:a16="http://schemas.microsoft.com/office/drawing/2014/main" id="{DB0B292E-B117-4E52-8162-766A59B847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8" name="Rechthoek 107">
                    <a:extLst>
                      <a:ext uri="{FF2B5EF4-FFF2-40B4-BE49-F238E27FC236}">
                        <a16:creationId xmlns:a16="http://schemas.microsoft.com/office/drawing/2014/main" id="{1240F9E4-6A40-4A8E-BEC7-B6F503F5162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9" name="Rechthoek 108">
                    <a:extLst>
                      <a:ext uri="{FF2B5EF4-FFF2-40B4-BE49-F238E27FC236}">
                        <a16:creationId xmlns:a16="http://schemas.microsoft.com/office/drawing/2014/main" id="{58E1E7CF-C34E-4B16-B985-D1A95D57A4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0" name="Rechthoek 109">
                    <a:extLst>
                      <a:ext uri="{FF2B5EF4-FFF2-40B4-BE49-F238E27FC236}">
                        <a16:creationId xmlns:a16="http://schemas.microsoft.com/office/drawing/2014/main" id="{F0999A62-2134-49DD-A050-6A6BDDF4402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1" name="Rechthoek 110">
                    <a:extLst>
                      <a:ext uri="{FF2B5EF4-FFF2-40B4-BE49-F238E27FC236}">
                        <a16:creationId xmlns:a16="http://schemas.microsoft.com/office/drawing/2014/main" id="{9A33A3A2-B598-498E-A762-D5C74D014A1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05" name="Boog 104">
                  <a:extLst>
                    <a:ext uri="{FF2B5EF4-FFF2-40B4-BE49-F238E27FC236}">
                      <a16:creationId xmlns:a16="http://schemas.microsoft.com/office/drawing/2014/main" id="{1693250E-9C2F-4C4C-975F-3592827971D7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01" name="Tekstvak 100">
                <a:extLst>
                  <a:ext uri="{FF2B5EF4-FFF2-40B4-BE49-F238E27FC236}">
                    <a16:creationId xmlns:a16="http://schemas.microsoft.com/office/drawing/2014/main" id="{EDFD5BC3-CFD4-4E94-8861-B1681639BD68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102" name="Tekstvak 101">
                <a:extLst>
                  <a:ext uri="{FF2B5EF4-FFF2-40B4-BE49-F238E27FC236}">
                    <a16:creationId xmlns:a16="http://schemas.microsoft.com/office/drawing/2014/main" id="{2CE03F4D-A931-46DB-B0B3-9DF7B03B5E8E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103" name="Vrije vorm: vorm 102">
                <a:extLst>
                  <a:ext uri="{FF2B5EF4-FFF2-40B4-BE49-F238E27FC236}">
                    <a16:creationId xmlns:a16="http://schemas.microsoft.com/office/drawing/2014/main" id="{F3AC6EB7-2855-4649-9D81-4C771D038964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407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BB4B933A-3C73-4D4A-84DA-C117ED60793D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9" name="Graphic 21">
            <a:extLst>
              <a:ext uri="{FF2B5EF4-FFF2-40B4-BE49-F238E27FC236}">
                <a16:creationId xmlns:a16="http://schemas.microsoft.com/office/drawing/2014/main" id="{28361086-E7EB-4907-B95D-1433FC98C152}"/>
              </a:ext>
            </a:extLst>
          </p:cNvPr>
          <p:cNvGrpSpPr/>
          <p:nvPr userDrawn="1"/>
        </p:nvGrpSpPr>
        <p:grpSpPr>
          <a:xfrm flipH="1">
            <a:off x="-3751384" y="3668269"/>
            <a:ext cx="21173215" cy="3896652"/>
            <a:chOff x="82124" y="1805162"/>
            <a:chExt cx="9004797" cy="1657214"/>
          </a:xfrm>
          <a:noFill/>
        </p:grpSpPr>
        <p:sp>
          <p:nvSpPr>
            <p:cNvPr id="20" name="Graphic 21">
              <a:extLst>
                <a:ext uri="{FF2B5EF4-FFF2-40B4-BE49-F238E27FC236}">
                  <a16:creationId xmlns:a16="http://schemas.microsoft.com/office/drawing/2014/main" id="{03D36D9F-E2DA-4C8B-B6A7-2C5767912AAE}"/>
                </a:ext>
              </a:extLst>
            </p:cNvPr>
            <p:cNvSpPr/>
            <p:nvPr/>
          </p:nvSpPr>
          <p:spPr>
            <a:xfrm>
              <a:off x="82124" y="1805162"/>
              <a:ext cx="9004797" cy="1657214"/>
            </a:xfrm>
            <a:custGeom>
              <a:avLst/>
              <a:gdLst>
                <a:gd name="connsiteX0" fmla="*/ 0 w 9004797"/>
                <a:gd name="connsiteY0" fmla="*/ 561522 h 1657214"/>
                <a:gd name="connsiteX1" fmla="*/ 698262 w 9004797"/>
                <a:gd name="connsiteY1" fmla="*/ 15048 h 1657214"/>
                <a:gd name="connsiteX2" fmla="*/ 1787534 w 9004797"/>
                <a:gd name="connsiteY2" fmla="*/ 521522 h 1657214"/>
                <a:gd name="connsiteX3" fmla="*/ 2140505 w 9004797"/>
                <a:gd name="connsiteY3" fmla="*/ 1249610 h 1657214"/>
                <a:gd name="connsiteX4" fmla="*/ 2784834 w 9004797"/>
                <a:gd name="connsiteY4" fmla="*/ 1653368 h 1657214"/>
                <a:gd name="connsiteX5" fmla="*/ 3208858 w 9004797"/>
                <a:gd name="connsiteY5" fmla="*/ 1346035 h 1657214"/>
                <a:gd name="connsiteX6" fmla="*/ 3743524 w 9004797"/>
                <a:gd name="connsiteY6" fmla="*/ 742564 h 1657214"/>
                <a:gd name="connsiteX7" fmla="*/ 3914882 w 9004797"/>
                <a:gd name="connsiteY7" fmla="*/ 545792 h 1657214"/>
                <a:gd name="connsiteX8" fmla="*/ 4275739 w 9004797"/>
                <a:gd name="connsiteY8" fmla="*/ 313678 h 1657214"/>
                <a:gd name="connsiteX9" fmla="*/ 4566362 w 9004797"/>
                <a:gd name="connsiteY9" fmla="*/ 472288 h 1657214"/>
                <a:gd name="connsiteX10" fmla="*/ 4769998 w 9004797"/>
                <a:gd name="connsiteY10" fmla="*/ 949550 h 1657214"/>
                <a:gd name="connsiteX11" fmla="*/ 4858251 w 9004797"/>
                <a:gd name="connsiteY11" fmla="*/ 1082420 h 1657214"/>
                <a:gd name="connsiteX12" fmla="*/ 5306666 w 9004797"/>
                <a:gd name="connsiteY12" fmla="*/ 1329855 h 1657214"/>
                <a:gd name="connsiteX13" fmla="*/ 5913774 w 9004797"/>
                <a:gd name="connsiteY13" fmla="*/ 1118701 h 1657214"/>
                <a:gd name="connsiteX14" fmla="*/ 6081332 w 9004797"/>
                <a:gd name="connsiteY14" fmla="*/ 1013860 h 1657214"/>
                <a:gd name="connsiteX15" fmla="*/ 6719737 w 9004797"/>
                <a:gd name="connsiteY15" fmla="*/ 634413 h 1657214"/>
                <a:gd name="connsiteX16" fmla="*/ 6923904 w 9004797"/>
                <a:gd name="connsiteY16" fmla="*/ 536231 h 1657214"/>
                <a:gd name="connsiteX17" fmla="*/ 7891583 w 9004797"/>
                <a:gd name="connsiteY17" fmla="*/ 190532 h 1657214"/>
                <a:gd name="connsiteX18" fmla="*/ 7919325 w 9004797"/>
                <a:gd name="connsiteY18" fmla="*/ 181625 h 1657214"/>
                <a:gd name="connsiteX19" fmla="*/ 8511887 w 9004797"/>
                <a:gd name="connsiteY19" fmla="*/ 26202 h 1657214"/>
                <a:gd name="connsiteX20" fmla="*/ 9004797 w 9004797"/>
                <a:gd name="connsiteY20" fmla="*/ 10349 h 165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04797" h="1657214">
                  <a:moveTo>
                    <a:pt x="0" y="561522"/>
                  </a:moveTo>
                  <a:cubicBezTo>
                    <a:pt x="127191" y="281114"/>
                    <a:pt x="396975" y="72085"/>
                    <a:pt x="698262" y="15048"/>
                  </a:cubicBezTo>
                  <a:cubicBezTo>
                    <a:pt x="1112602" y="-63440"/>
                    <a:pt x="1548842" y="173944"/>
                    <a:pt x="1787534" y="521522"/>
                  </a:cubicBezTo>
                  <a:cubicBezTo>
                    <a:pt x="1940669" y="744525"/>
                    <a:pt x="2002160" y="1016843"/>
                    <a:pt x="2140505" y="1249610"/>
                  </a:cubicBezTo>
                  <a:cubicBezTo>
                    <a:pt x="2278809" y="1482337"/>
                    <a:pt x="2528247" y="1688097"/>
                    <a:pt x="2784834" y="1653368"/>
                  </a:cubicBezTo>
                  <a:cubicBezTo>
                    <a:pt x="2971596" y="1628200"/>
                    <a:pt x="3093638" y="1477230"/>
                    <a:pt x="3208858" y="1346035"/>
                  </a:cubicBezTo>
                  <a:cubicBezTo>
                    <a:pt x="3366324" y="1166750"/>
                    <a:pt x="3547325" y="976312"/>
                    <a:pt x="3743524" y="742564"/>
                  </a:cubicBezTo>
                  <a:cubicBezTo>
                    <a:pt x="3798642" y="676946"/>
                    <a:pt x="3854699" y="610347"/>
                    <a:pt x="3914882" y="545792"/>
                  </a:cubicBezTo>
                  <a:cubicBezTo>
                    <a:pt x="4018212" y="434863"/>
                    <a:pt x="4144667" y="325609"/>
                    <a:pt x="4275739" y="313678"/>
                  </a:cubicBezTo>
                  <a:cubicBezTo>
                    <a:pt x="4411796" y="301257"/>
                    <a:pt x="4509324" y="387794"/>
                    <a:pt x="4566362" y="472288"/>
                  </a:cubicBezTo>
                  <a:cubicBezTo>
                    <a:pt x="4664707" y="617252"/>
                    <a:pt x="4684074" y="782441"/>
                    <a:pt x="4769998" y="949550"/>
                  </a:cubicBezTo>
                  <a:cubicBezTo>
                    <a:pt x="4792470" y="993268"/>
                    <a:pt x="4822459" y="1038457"/>
                    <a:pt x="4858251" y="1082420"/>
                  </a:cubicBezTo>
                  <a:cubicBezTo>
                    <a:pt x="4958884" y="1206015"/>
                    <a:pt x="5110099" y="1316781"/>
                    <a:pt x="5306666" y="1329855"/>
                  </a:cubicBezTo>
                  <a:cubicBezTo>
                    <a:pt x="5532038" y="1344687"/>
                    <a:pt x="5740864" y="1226117"/>
                    <a:pt x="5913774" y="1118701"/>
                  </a:cubicBezTo>
                  <a:cubicBezTo>
                    <a:pt x="5970893" y="1083237"/>
                    <a:pt x="6026664" y="1048181"/>
                    <a:pt x="6081332" y="1013860"/>
                  </a:cubicBezTo>
                  <a:cubicBezTo>
                    <a:pt x="6303068" y="874616"/>
                    <a:pt x="6503476" y="745587"/>
                    <a:pt x="6719737" y="634413"/>
                  </a:cubicBezTo>
                  <a:cubicBezTo>
                    <a:pt x="6786254" y="600092"/>
                    <a:pt x="6854242" y="567487"/>
                    <a:pt x="6923904" y="536231"/>
                  </a:cubicBezTo>
                  <a:cubicBezTo>
                    <a:pt x="7212443" y="407202"/>
                    <a:pt x="7536241" y="304567"/>
                    <a:pt x="7891583" y="190532"/>
                  </a:cubicBezTo>
                  <a:cubicBezTo>
                    <a:pt x="7900776" y="187590"/>
                    <a:pt x="7910050" y="184608"/>
                    <a:pt x="7919325" y="181625"/>
                  </a:cubicBezTo>
                  <a:cubicBezTo>
                    <a:pt x="8109560" y="120420"/>
                    <a:pt x="8313155" y="52147"/>
                    <a:pt x="8511887" y="26202"/>
                  </a:cubicBezTo>
                  <a:cubicBezTo>
                    <a:pt x="8694359" y="1646"/>
                    <a:pt x="8862407" y="11125"/>
                    <a:pt x="9004797" y="10349"/>
                  </a:cubicBezTo>
                </a:path>
              </a:pathLst>
            </a:custGeom>
            <a:noFill/>
            <a:ln w="1398" cap="flat">
              <a:gradFill flip="none" rotWithShape="1">
                <a:gsLst>
                  <a:gs pos="0">
                    <a:srgbClr val="B14084">
                      <a:alpha val="6000"/>
                    </a:srgbClr>
                  </a:gs>
                  <a:gs pos="52000">
                    <a:srgbClr val="B14084"/>
                  </a:gs>
                  <a:gs pos="100000">
                    <a:schemeClr val="accent5">
                      <a:alpha val="33000"/>
                    </a:schemeClr>
                  </a:gs>
                </a:gsLst>
                <a:lin ang="0" scaled="1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nl-NL" sz="2400"/>
            </a:p>
          </p:txBody>
        </p:sp>
        <p:sp>
          <p:nvSpPr>
            <p:cNvPr id="21" name="Graphic 21">
              <a:extLst>
                <a:ext uri="{FF2B5EF4-FFF2-40B4-BE49-F238E27FC236}">
                  <a16:creationId xmlns:a16="http://schemas.microsoft.com/office/drawing/2014/main" id="{7868F890-73CC-4D91-BA7C-F83882886EAC}"/>
                </a:ext>
              </a:extLst>
            </p:cNvPr>
            <p:cNvSpPr/>
            <p:nvPr/>
          </p:nvSpPr>
          <p:spPr>
            <a:xfrm>
              <a:off x="88906" y="1807651"/>
              <a:ext cx="8993315" cy="1632560"/>
            </a:xfrm>
            <a:custGeom>
              <a:avLst/>
              <a:gdLst>
                <a:gd name="connsiteX0" fmla="*/ 0 w 8993315"/>
                <a:gd name="connsiteY0" fmla="*/ 576357 h 1632560"/>
                <a:gd name="connsiteX1" fmla="*/ 722858 w 8993315"/>
                <a:gd name="connsiteY1" fmla="*/ 14479 h 1632560"/>
                <a:gd name="connsiteX2" fmla="*/ 1829944 w 8993315"/>
                <a:gd name="connsiteY2" fmla="*/ 525570 h 1632560"/>
                <a:gd name="connsiteX3" fmla="*/ 2176378 w 8993315"/>
                <a:gd name="connsiteY3" fmla="*/ 1233475 h 1632560"/>
                <a:gd name="connsiteX4" fmla="*/ 2803057 w 8993315"/>
                <a:gd name="connsiteY4" fmla="*/ 1629388 h 1632560"/>
                <a:gd name="connsiteX5" fmla="*/ 3216580 w 8993315"/>
                <a:gd name="connsiteY5" fmla="*/ 1338888 h 1632560"/>
                <a:gd name="connsiteX6" fmla="*/ 3757498 w 8993315"/>
                <a:gd name="connsiteY6" fmla="*/ 762914 h 1632560"/>
                <a:gd name="connsiteX7" fmla="*/ 3928406 w 8993315"/>
                <a:gd name="connsiteY7" fmla="*/ 568757 h 1632560"/>
                <a:gd name="connsiteX8" fmla="*/ 4283707 w 8993315"/>
                <a:gd name="connsiteY8" fmla="*/ 333089 h 1632560"/>
                <a:gd name="connsiteX9" fmla="*/ 4571469 w 8993315"/>
                <a:gd name="connsiteY9" fmla="*/ 474253 h 1632560"/>
                <a:gd name="connsiteX10" fmla="*/ 4785728 w 8993315"/>
                <a:gd name="connsiteY10" fmla="*/ 917561 h 1632560"/>
                <a:gd name="connsiteX11" fmla="*/ 4876351 w 8993315"/>
                <a:gd name="connsiteY11" fmla="*/ 1042341 h 1632560"/>
                <a:gd name="connsiteX12" fmla="*/ 5324440 w 8993315"/>
                <a:gd name="connsiteY12" fmla="*/ 1275476 h 1632560"/>
                <a:gd name="connsiteX13" fmla="*/ 5928442 w 8993315"/>
                <a:gd name="connsiteY13" fmla="*/ 1073843 h 1632560"/>
                <a:gd name="connsiteX14" fmla="*/ 6095918 w 8993315"/>
                <a:gd name="connsiteY14" fmla="*/ 975334 h 1632560"/>
                <a:gd name="connsiteX15" fmla="*/ 6731749 w 8993315"/>
                <a:gd name="connsiteY15" fmla="*/ 626612 h 1632560"/>
                <a:gd name="connsiteX16" fmla="*/ 6934200 w 8993315"/>
                <a:gd name="connsiteY16" fmla="*/ 537991 h 1632560"/>
                <a:gd name="connsiteX17" fmla="*/ 7894361 w 8993315"/>
                <a:gd name="connsiteY17" fmla="*/ 222936 h 1632560"/>
                <a:gd name="connsiteX18" fmla="*/ 7921899 w 8993315"/>
                <a:gd name="connsiteY18" fmla="*/ 214519 h 1632560"/>
                <a:gd name="connsiteX19" fmla="*/ 8509599 w 8993315"/>
                <a:gd name="connsiteY19" fmla="*/ 61424 h 1632560"/>
                <a:gd name="connsiteX20" fmla="*/ 8993316 w 8993315"/>
                <a:gd name="connsiteY20" fmla="*/ 32987 h 163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993315" h="1632560">
                  <a:moveTo>
                    <a:pt x="0" y="576357"/>
                  </a:moveTo>
                  <a:cubicBezTo>
                    <a:pt x="130337" y="286061"/>
                    <a:pt x="411112" y="71394"/>
                    <a:pt x="722858" y="14479"/>
                  </a:cubicBezTo>
                  <a:cubicBezTo>
                    <a:pt x="1143409" y="-62252"/>
                    <a:pt x="1586308" y="174397"/>
                    <a:pt x="1829944" y="525570"/>
                  </a:cubicBezTo>
                  <a:cubicBezTo>
                    <a:pt x="1980179" y="742117"/>
                    <a:pt x="2041057" y="1006999"/>
                    <a:pt x="2176378" y="1233475"/>
                  </a:cubicBezTo>
                  <a:cubicBezTo>
                    <a:pt x="2311659" y="1459909"/>
                    <a:pt x="2553824" y="1660358"/>
                    <a:pt x="2803057" y="1629388"/>
                  </a:cubicBezTo>
                  <a:cubicBezTo>
                    <a:pt x="2984466" y="1606997"/>
                    <a:pt x="3102300" y="1461870"/>
                    <a:pt x="3216580" y="1338888"/>
                  </a:cubicBezTo>
                  <a:cubicBezTo>
                    <a:pt x="3374087" y="1169368"/>
                    <a:pt x="3560399" y="992127"/>
                    <a:pt x="3757498" y="762914"/>
                  </a:cubicBezTo>
                  <a:cubicBezTo>
                    <a:pt x="3812860" y="698563"/>
                    <a:pt x="3868754" y="632822"/>
                    <a:pt x="3928406" y="568757"/>
                  </a:cubicBezTo>
                  <a:cubicBezTo>
                    <a:pt x="4031000" y="458400"/>
                    <a:pt x="4155004" y="348656"/>
                    <a:pt x="4283707" y="333089"/>
                  </a:cubicBezTo>
                  <a:cubicBezTo>
                    <a:pt x="4416945" y="316991"/>
                    <a:pt x="4513573" y="396582"/>
                    <a:pt x="4571469" y="474253"/>
                  </a:cubicBezTo>
                  <a:cubicBezTo>
                    <a:pt x="4671326" y="607490"/>
                    <a:pt x="4696086" y="761034"/>
                    <a:pt x="4785728" y="917561"/>
                  </a:cubicBezTo>
                  <a:cubicBezTo>
                    <a:pt x="4809181" y="958542"/>
                    <a:pt x="4839987" y="1000911"/>
                    <a:pt x="4876351" y="1042341"/>
                  </a:cubicBezTo>
                  <a:cubicBezTo>
                    <a:pt x="4978496" y="1158664"/>
                    <a:pt x="5129629" y="1263587"/>
                    <a:pt x="5324440" y="1275476"/>
                  </a:cubicBezTo>
                  <a:cubicBezTo>
                    <a:pt x="5547932" y="1288878"/>
                    <a:pt x="5755654" y="1175293"/>
                    <a:pt x="5928442" y="1073843"/>
                  </a:cubicBezTo>
                  <a:cubicBezTo>
                    <a:pt x="5985520" y="1040380"/>
                    <a:pt x="6041251" y="1007367"/>
                    <a:pt x="6095918" y="975334"/>
                  </a:cubicBezTo>
                  <a:cubicBezTo>
                    <a:pt x="6317450" y="845202"/>
                    <a:pt x="6517041" y="727245"/>
                    <a:pt x="6731749" y="626612"/>
                  </a:cubicBezTo>
                  <a:cubicBezTo>
                    <a:pt x="6797776" y="595519"/>
                    <a:pt x="6865191" y="566142"/>
                    <a:pt x="6934200" y="537991"/>
                  </a:cubicBezTo>
                  <a:cubicBezTo>
                    <a:pt x="7220206" y="421791"/>
                    <a:pt x="7541267" y="330678"/>
                    <a:pt x="7894361" y="222936"/>
                  </a:cubicBezTo>
                  <a:cubicBezTo>
                    <a:pt x="7903513" y="220157"/>
                    <a:pt x="7912706" y="217338"/>
                    <a:pt x="7921899" y="214519"/>
                  </a:cubicBezTo>
                  <a:cubicBezTo>
                    <a:pt x="8110908" y="156501"/>
                    <a:pt x="8313277" y="89902"/>
                    <a:pt x="8509599" y="61424"/>
                  </a:cubicBezTo>
                  <a:cubicBezTo>
                    <a:pt x="8690068" y="35235"/>
                    <a:pt x="8855380" y="39443"/>
                    <a:pt x="8993316" y="32987"/>
                  </a:cubicBezTo>
                </a:path>
              </a:pathLst>
            </a:custGeom>
            <a:noFill/>
            <a:ln w="1344" cap="flat">
              <a:gradFill flip="none" rotWithShape="1">
                <a:gsLst>
                  <a:gs pos="0">
                    <a:srgbClr val="B14084">
                      <a:alpha val="6000"/>
                    </a:srgbClr>
                  </a:gs>
                  <a:gs pos="52000">
                    <a:srgbClr val="B14084"/>
                  </a:gs>
                  <a:gs pos="100000">
                    <a:schemeClr val="accent5">
                      <a:alpha val="33000"/>
                    </a:schemeClr>
                  </a:gs>
                </a:gsLst>
                <a:lin ang="0" scaled="1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nl-NL" sz="2400"/>
            </a:p>
          </p:txBody>
        </p:sp>
        <p:sp>
          <p:nvSpPr>
            <p:cNvPr id="22" name="Graphic 21">
              <a:extLst>
                <a:ext uri="{FF2B5EF4-FFF2-40B4-BE49-F238E27FC236}">
                  <a16:creationId xmlns:a16="http://schemas.microsoft.com/office/drawing/2014/main" id="{D28CA63E-8728-4E77-8083-9D1A249C9133}"/>
                </a:ext>
              </a:extLst>
            </p:cNvPr>
            <p:cNvSpPr/>
            <p:nvPr/>
          </p:nvSpPr>
          <p:spPr>
            <a:xfrm>
              <a:off x="95689" y="1810097"/>
              <a:ext cx="8981957" cy="1607987"/>
            </a:xfrm>
            <a:custGeom>
              <a:avLst/>
              <a:gdLst>
                <a:gd name="connsiteX0" fmla="*/ 0 w 8981957"/>
                <a:gd name="connsiteY0" fmla="*/ 591235 h 1607987"/>
                <a:gd name="connsiteX1" fmla="*/ 747455 w 8981957"/>
                <a:gd name="connsiteY1" fmla="*/ 13953 h 1607987"/>
                <a:gd name="connsiteX2" fmla="*/ 1872395 w 8981957"/>
                <a:gd name="connsiteY2" fmla="*/ 529621 h 1607987"/>
                <a:gd name="connsiteX3" fmla="*/ 2212333 w 8981957"/>
                <a:gd name="connsiteY3" fmla="*/ 1217341 h 1607987"/>
                <a:gd name="connsiteX4" fmla="*/ 2821320 w 8981957"/>
                <a:gd name="connsiteY4" fmla="*/ 1605450 h 1607987"/>
                <a:gd name="connsiteX5" fmla="*/ 3224302 w 8981957"/>
                <a:gd name="connsiteY5" fmla="*/ 1331784 h 1607987"/>
                <a:gd name="connsiteX6" fmla="*/ 3771512 w 8981957"/>
                <a:gd name="connsiteY6" fmla="*/ 783267 h 1607987"/>
                <a:gd name="connsiteX7" fmla="*/ 3941971 w 8981957"/>
                <a:gd name="connsiteY7" fmla="*/ 591684 h 1607987"/>
                <a:gd name="connsiteX8" fmla="*/ 4291715 w 8981957"/>
                <a:gd name="connsiteY8" fmla="*/ 352502 h 1607987"/>
                <a:gd name="connsiteX9" fmla="*/ 4576617 w 8981957"/>
                <a:gd name="connsiteY9" fmla="*/ 476260 h 1607987"/>
                <a:gd name="connsiteX10" fmla="*/ 4801540 w 8981957"/>
                <a:gd name="connsiteY10" fmla="*/ 885616 h 1607987"/>
                <a:gd name="connsiteX11" fmla="*/ 4894533 w 8981957"/>
                <a:gd name="connsiteY11" fmla="*/ 1002265 h 1607987"/>
                <a:gd name="connsiteX12" fmla="*/ 5342294 w 8981957"/>
                <a:gd name="connsiteY12" fmla="*/ 1221100 h 1607987"/>
                <a:gd name="connsiteX13" fmla="*/ 5943192 w 8981957"/>
                <a:gd name="connsiteY13" fmla="*/ 1029027 h 1607987"/>
                <a:gd name="connsiteX14" fmla="*/ 6110546 w 8981957"/>
                <a:gd name="connsiteY14" fmla="*/ 936852 h 1607987"/>
                <a:gd name="connsiteX15" fmla="*/ 6743802 w 8981957"/>
                <a:gd name="connsiteY15" fmla="*/ 618814 h 1607987"/>
                <a:gd name="connsiteX16" fmla="*/ 6944578 w 8981957"/>
                <a:gd name="connsiteY16" fmla="*/ 539713 h 1607987"/>
                <a:gd name="connsiteX17" fmla="*/ 7897262 w 8981957"/>
                <a:gd name="connsiteY17" fmla="*/ 255301 h 1607987"/>
                <a:gd name="connsiteX18" fmla="*/ 7924637 w 8981957"/>
                <a:gd name="connsiteY18" fmla="*/ 247374 h 1607987"/>
                <a:gd name="connsiteX19" fmla="*/ 8507434 w 8981957"/>
                <a:gd name="connsiteY19" fmla="*/ 96609 h 1607987"/>
                <a:gd name="connsiteX20" fmla="*/ 8981958 w 8981957"/>
                <a:gd name="connsiteY20" fmla="*/ 55587 h 160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981957" h="1607987">
                  <a:moveTo>
                    <a:pt x="0" y="591235"/>
                  </a:moveTo>
                  <a:cubicBezTo>
                    <a:pt x="133483" y="291051"/>
                    <a:pt x="425208" y="70664"/>
                    <a:pt x="747455" y="13953"/>
                  </a:cubicBezTo>
                  <a:cubicBezTo>
                    <a:pt x="1174175" y="-61144"/>
                    <a:pt x="1623734" y="174892"/>
                    <a:pt x="1872395" y="529621"/>
                  </a:cubicBezTo>
                  <a:cubicBezTo>
                    <a:pt x="2019688" y="739712"/>
                    <a:pt x="2079994" y="997158"/>
                    <a:pt x="2212333" y="1217341"/>
                  </a:cubicBezTo>
                  <a:cubicBezTo>
                    <a:pt x="2344631" y="1437443"/>
                    <a:pt x="2579523" y="1632621"/>
                    <a:pt x="2821320" y="1605450"/>
                  </a:cubicBezTo>
                  <a:cubicBezTo>
                    <a:pt x="2997377" y="1585798"/>
                    <a:pt x="3111166" y="1446513"/>
                    <a:pt x="3224302" y="1331784"/>
                  </a:cubicBezTo>
                  <a:cubicBezTo>
                    <a:pt x="3382054" y="1171866"/>
                    <a:pt x="3573514" y="1007985"/>
                    <a:pt x="3771512" y="783267"/>
                  </a:cubicBezTo>
                  <a:cubicBezTo>
                    <a:pt x="3827120" y="720182"/>
                    <a:pt x="3882850" y="655259"/>
                    <a:pt x="3941971" y="591684"/>
                  </a:cubicBezTo>
                  <a:cubicBezTo>
                    <a:pt x="4043871" y="481940"/>
                    <a:pt x="4165341" y="371623"/>
                    <a:pt x="4291715" y="352502"/>
                  </a:cubicBezTo>
                  <a:cubicBezTo>
                    <a:pt x="4422093" y="332727"/>
                    <a:pt x="4517864" y="405331"/>
                    <a:pt x="4576617" y="476260"/>
                  </a:cubicBezTo>
                  <a:cubicBezTo>
                    <a:pt x="4678027" y="597813"/>
                    <a:pt x="4708139" y="739712"/>
                    <a:pt x="4801540" y="885616"/>
                  </a:cubicBezTo>
                  <a:cubicBezTo>
                    <a:pt x="4826014" y="923818"/>
                    <a:pt x="4857556" y="963409"/>
                    <a:pt x="4894533" y="1002265"/>
                  </a:cubicBezTo>
                  <a:cubicBezTo>
                    <a:pt x="4998189" y="1111274"/>
                    <a:pt x="5149200" y="1210436"/>
                    <a:pt x="5342294" y="1221100"/>
                  </a:cubicBezTo>
                  <a:cubicBezTo>
                    <a:pt x="5563907" y="1233112"/>
                    <a:pt x="5770526" y="1124512"/>
                    <a:pt x="5943192" y="1029027"/>
                  </a:cubicBezTo>
                  <a:cubicBezTo>
                    <a:pt x="6000229" y="997526"/>
                    <a:pt x="6055959" y="966637"/>
                    <a:pt x="6110546" y="936852"/>
                  </a:cubicBezTo>
                  <a:cubicBezTo>
                    <a:pt x="6331873" y="815831"/>
                    <a:pt x="6530688" y="708905"/>
                    <a:pt x="6743802" y="618814"/>
                  </a:cubicBezTo>
                  <a:cubicBezTo>
                    <a:pt x="6809339" y="590949"/>
                    <a:pt x="6876182" y="564759"/>
                    <a:pt x="6944578" y="539713"/>
                  </a:cubicBezTo>
                  <a:cubicBezTo>
                    <a:pt x="7228050" y="436342"/>
                    <a:pt x="7546374" y="356751"/>
                    <a:pt x="7897262" y="255301"/>
                  </a:cubicBezTo>
                  <a:cubicBezTo>
                    <a:pt x="7906373" y="252686"/>
                    <a:pt x="7915485" y="250030"/>
                    <a:pt x="7924637" y="247374"/>
                  </a:cubicBezTo>
                  <a:cubicBezTo>
                    <a:pt x="8112379" y="192584"/>
                    <a:pt x="8313522" y="127252"/>
                    <a:pt x="8507434" y="96609"/>
                  </a:cubicBezTo>
                  <a:cubicBezTo>
                    <a:pt x="8685860" y="68417"/>
                    <a:pt x="8848475" y="67722"/>
                    <a:pt x="8981958" y="55587"/>
                  </a:cubicBezTo>
                </a:path>
              </a:pathLst>
            </a:custGeom>
            <a:noFill/>
            <a:ln w="1290" cap="flat">
              <a:gradFill flip="none" rotWithShape="1">
                <a:gsLst>
                  <a:gs pos="0">
                    <a:srgbClr val="B14084">
                      <a:alpha val="6000"/>
                    </a:srgbClr>
                  </a:gs>
                  <a:gs pos="52000">
                    <a:srgbClr val="B14084"/>
                  </a:gs>
                  <a:gs pos="100000">
                    <a:schemeClr val="accent5">
                      <a:alpha val="33000"/>
                    </a:schemeClr>
                  </a:gs>
                </a:gsLst>
                <a:lin ang="0" scaled="1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nl-NL" sz="2400"/>
            </a:p>
          </p:txBody>
        </p:sp>
        <p:sp>
          <p:nvSpPr>
            <p:cNvPr id="23" name="Graphic 21">
              <a:extLst>
                <a:ext uri="{FF2B5EF4-FFF2-40B4-BE49-F238E27FC236}">
                  <a16:creationId xmlns:a16="http://schemas.microsoft.com/office/drawing/2014/main" id="{4FB726A3-6414-4E2A-9D5E-81C0047C73F7}"/>
                </a:ext>
              </a:extLst>
            </p:cNvPr>
            <p:cNvSpPr/>
            <p:nvPr/>
          </p:nvSpPr>
          <p:spPr>
            <a:xfrm>
              <a:off x="102430" y="1812537"/>
              <a:ext cx="8970435" cy="1583472"/>
            </a:xfrm>
            <a:custGeom>
              <a:avLst/>
              <a:gdLst>
                <a:gd name="connsiteX0" fmla="*/ 0 w 8970435"/>
                <a:gd name="connsiteY0" fmla="*/ 606077 h 1583472"/>
                <a:gd name="connsiteX1" fmla="*/ 772092 w 8970435"/>
                <a:gd name="connsiteY1" fmla="*/ 13433 h 1583472"/>
                <a:gd name="connsiteX2" fmla="*/ 1914847 w 8970435"/>
                <a:gd name="connsiteY2" fmla="*/ 533677 h 1583472"/>
                <a:gd name="connsiteX3" fmla="*/ 2248247 w 8970435"/>
                <a:gd name="connsiteY3" fmla="*/ 1201213 h 1583472"/>
                <a:gd name="connsiteX4" fmla="*/ 2839584 w 8970435"/>
                <a:gd name="connsiteY4" fmla="*/ 1581519 h 1583472"/>
                <a:gd name="connsiteX5" fmla="*/ 3232065 w 8970435"/>
                <a:gd name="connsiteY5" fmla="*/ 1324686 h 1583472"/>
                <a:gd name="connsiteX6" fmla="*/ 3785526 w 8970435"/>
                <a:gd name="connsiteY6" fmla="*/ 803666 h 1583472"/>
                <a:gd name="connsiteX7" fmla="*/ 3955495 w 8970435"/>
                <a:gd name="connsiteY7" fmla="*/ 614657 h 1583472"/>
                <a:gd name="connsiteX8" fmla="*/ 4299682 w 8970435"/>
                <a:gd name="connsiteY8" fmla="*/ 371920 h 1583472"/>
                <a:gd name="connsiteX9" fmla="*/ 4581724 w 8970435"/>
                <a:gd name="connsiteY9" fmla="*/ 478233 h 1583472"/>
                <a:gd name="connsiteX10" fmla="*/ 4817270 w 8970435"/>
                <a:gd name="connsiteY10" fmla="*/ 853635 h 1583472"/>
                <a:gd name="connsiteX11" fmla="*/ 4912632 w 8970435"/>
                <a:gd name="connsiteY11" fmla="*/ 962195 h 1583472"/>
                <a:gd name="connsiteX12" fmla="*/ 5360108 w 8970435"/>
                <a:gd name="connsiteY12" fmla="*/ 1166729 h 1583472"/>
                <a:gd name="connsiteX13" fmla="*/ 5957901 w 8970435"/>
                <a:gd name="connsiteY13" fmla="*/ 984176 h 1583472"/>
                <a:gd name="connsiteX14" fmla="*/ 6125132 w 8970435"/>
                <a:gd name="connsiteY14" fmla="*/ 898334 h 1583472"/>
                <a:gd name="connsiteX15" fmla="*/ 6755774 w 8970435"/>
                <a:gd name="connsiteY15" fmla="*/ 611021 h 1583472"/>
                <a:gd name="connsiteX16" fmla="*/ 6954834 w 8970435"/>
                <a:gd name="connsiteY16" fmla="*/ 541440 h 1583472"/>
                <a:gd name="connsiteX17" fmla="*/ 7899999 w 8970435"/>
                <a:gd name="connsiteY17" fmla="*/ 287671 h 1583472"/>
                <a:gd name="connsiteX18" fmla="*/ 7927211 w 8970435"/>
                <a:gd name="connsiteY18" fmla="*/ 280235 h 1583472"/>
                <a:gd name="connsiteX19" fmla="*/ 8505105 w 8970435"/>
                <a:gd name="connsiteY19" fmla="*/ 131798 h 1583472"/>
                <a:gd name="connsiteX20" fmla="*/ 8970436 w 8970435"/>
                <a:gd name="connsiteY20" fmla="*/ 78193 h 158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970435" h="1583472">
                  <a:moveTo>
                    <a:pt x="0" y="606077"/>
                  </a:moveTo>
                  <a:cubicBezTo>
                    <a:pt x="136670" y="296047"/>
                    <a:pt x="439345" y="69899"/>
                    <a:pt x="772092" y="13433"/>
                  </a:cubicBezTo>
                  <a:cubicBezTo>
                    <a:pt x="1204981" y="-60030"/>
                    <a:pt x="1661160" y="175435"/>
                    <a:pt x="1914847" y="533677"/>
                  </a:cubicBezTo>
                  <a:cubicBezTo>
                    <a:pt x="2059075" y="737394"/>
                    <a:pt x="2118932" y="987363"/>
                    <a:pt x="2248247" y="1201213"/>
                  </a:cubicBezTo>
                  <a:cubicBezTo>
                    <a:pt x="2377522" y="1415023"/>
                    <a:pt x="2605141" y="1604890"/>
                    <a:pt x="2839584" y="1581519"/>
                  </a:cubicBezTo>
                  <a:cubicBezTo>
                    <a:pt x="3010288" y="1564645"/>
                    <a:pt x="3120114" y="1431162"/>
                    <a:pt x="3232065" y="1324686"/>
                  </a:cubicBezTo>
                  <a:cubicBezTo>
                    <a:pt x="3390226" y="1174247"/>
                    <a:pt x="3586630" y="1023890"/>
                    <a:pt x="3785526" y="803666"/>
                  </a:cubicBezTo>
                  <a:cubicBezTo>
                    <a:pt x="3841420" y="741848"/>
                    <a:pt x="3896946" y="677742"/>
                    <a:pt x="3955495" y="614657"/>
                  </a:cubicBezTo>
                  <a:cubicBezTo>
                    <a:pt x="4056659" y="505485"/>
                    <a:pt x="4175638" y="394678"/>
                    <a:pt x="4299682" y="371920"/>
                  </a:cubicBezTo>
                  <a:cubicBezTo>
                    <a:pt x="4427241" y="348509"/>
                    <a:pt x="4522072" y="414127"/>
                    <a:pt x="4581724" y="478233"/>
                  </a:cubicBezTo>
                  <a:cubicBezTo>
                    <a:pt x="4684646" y="588059"/>
                    <a:pt x="4720192" y="718314"/>
                    <a:pt x="4817270" y="853635"/>
                  </a:cubicBezTo>
                  <a:cubicBezTo>
                    <a:pt x="4842725" y="889100"/>
                    <a:pt x="4875084" y="925872"/>
                    <a:pt x="4912632" y="962195"/>
                  </a:cubicBezTo>
                  <a:cubicBezTo>
                    <a:pt x="5017801" y="1063931"/>
                    <a:pt x="5168689" y="1157291"/>
                    <a:pt x="5360108" y="1166729"/>
                  </a:cubicBezTo>
                  <a:cubicBezTo>
                    <a:pt x="5579883" y="1177352"/>
                    <a:pt x="5785358" y="1073696"/>
                    <a:pt x="5957901" y="984176"/>
                  </a:cubicBezTo>
                  <a:cubicBezTo>
                    <a:pt x="6014897" y="954636"/>
                    <a:pt x="6070587" y="925872"/>
                    <a:pt x="6125132" y="898334"/>
                  </a:cubicBezTo>
                  <a:cubicBezTo>
                    <a:pt x="6346255" y="786424"/>
                    <a:pt x="6544293" y="690571"/>
                    <a:pt x="6755774" y="611021"/>
                  </a:cubicBezTo>
                  <a:cubicBezTo>
                    <a:pt x="6820779" y="586424"/>
                    <a:pt x="6887050" y="563421"/>
                    <a:pt x="6954834" y="541440"/>
                  </a:cubicBezTo>
                  <a:cubicBezTo>
                    <a:pt x="7235773" y="450940"/>
                    <a:pt x="7551318" y="382829"/>
                    <a:pt x="7899999" y="287671"/>
                  </a:cubicBezTo>
                  <a:cubicBezTo>
                    <a:pt x="7909029" y="285220"/>
                    <a:pt x="7918100" y="282728"/>
                    <a:pt x="7927211" y="280235"/>
                  </a:cubicBezTo>
                  <a:cubicBezTo>
                    <a:pt x="8113727" y="228632"/>
                    <a:pt x="8313645" y="164566"/>
                    <a:pt x="8505105" y="131798"/>
                  </a:cubicBezTo>
                  <a:cubicBezTo>
                    <a:pt x="8681489" y="101604"/>
                    <a:pt x="8841406" y="96007"/>
                    <a:pt x="8970436" y="78193"/>
                  </a:cubicBezTo>
                </a:path>
              </a:pathLst>
            </a:custGeom>
            <a:noFill/>
            <a:ln w="1236" cap="flat">
              <a:gradFill flip="none" rotWithShape="1">
                <a:gsLst>
                  <a:gs pos="0">
                    <a:srgbClr val="B14084">
                      <a:alpha val="6000"/>
                    </a:srgbClr>
                  </a:gs>
                  <a:gs pos="52000">
                    <a:srgbClr val="B14084"/>
                  </a:gs>
                  <a:gs pos="100000">
                    <a:schemeClr val="accent5">
                      <a:alpha val="33000"/>
                    </a:schemeClr>
                  </a:gs>
                </a:gsLst>
                <a:lin ang="0" scaled="1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nl-NL" sz="2400"/>
            </a:p>
          </p:txBody>
        </p:sp>
        <p:sp>
          <p:nvSpPr>
            <p:cNvPr id="24" name="Graphic 21">
              <a:extLst>
                <a:ext uri="{FF2B5EF4-FFF2-40B4-BE49-F238E27FC236}">
                  <a16:creationId xmlns:a16="http://schemas.microsoft.com/office/drawing/2014/main" id="{B56981A8-C1DF-455E-9EBB-1FFFEAAAC86F}"/>
                </a:ext>
              </a:extLst>
            </p:cNvPr>
            <p:cNvSpPr/>
            <p:nvPr/>
          </p:nvSpPr>
          <p:spPr>
            <a:xfrm>
              <a:off x="109213" y="1814959"/>
              <a:ext cx="8959158" cy="1559039"/>
            </a:xfrm>
            <a:custGeom>
              <a:avLst/>
              <a:gdLst>
                <a:gd name="connsiteX0" fmla="*/ 0 w 8959158"/>
                <a:gd name="connsiteY0" fmla="*/ 620979 h 1559039"/>
                <a:gd name="connsiteX1" fmla="*/ 796688 w 8959158"/>
                <a:gd name="connsiteY1" fmla="*/ 12932 h 1559039"/>
                <a:gd name="connsiteX2" fmla="*/ 1957298 w 8959158"/>
                <a:gd name="connsiteY2" fmla="*/ 537792 h 1559039"/>
                <a:gd name="connsiteX3" fmla="*/ 2284202 w 8959158"/>
                <a:gd name="connsiteY3" fmla="*/ 1185145 h 1559039"/>
                <a:gd name="connsiteX4" fmla="*/ 2857888 w 8959158"/>
                <a:gd name="connsiteY4" fmla="*/ 1557606 h 1559039"/>
                <a:gd name="connsiteX5" fmla="*/ 3239828 w 8959158"/>
                <a:gd name="connsiteY5" fmla="*/ 1317607 h 1559039"/>
                <a:gd name="connsiteX6" fmla="*/ 3799581 w 8959158"/>
                <a:gd name="connsiteY6" fmla="*/ 824084 h 1559039"/>
                <a:gd name="connsiteX7" fmla="*/ 3969101 w 8959158"/>
                <a:gd name="connsiteY7" fmla="*/ 637690 h 1559039"/>
                <a:gd name="connsiteX8" fmla="*/ 4307731 w 8959158"/>
                <a:gd name="connsiteY8" fmla="*/ 391439 h 1559039"/>
                <a:gd name="connsiteX9" fmla="*/ 4586954 w 8959158"/>
                <a:gd name="connsiteY9" fmla="*/ 480305 h 1559039"/>
                <a:gd name="connsiteX10" fmla="*/ 4833123 w 8959158"/>
                <a:gd name="connsiteY10" fmla="*/ 821755 h 1559039"/>
                <a:gd name="connsiteX11" fmla="*/ 4930856 w 8959158"/>
                <a:gd name="connsiteY11" fmla="*/ 922184 h 1559039"/>
                <a:gd name="connsiteX12" fmla="*/ 5378004 w 8959158"/>
                <a:gd name="connsiteY12" fmla="*/ 1112418 h 1559039"/>
                <a:gd name="connsiteX13" fmla="*/ 5972691 w 8959158"/>
                <a:gd name="connsiteY13" fmla="*/ 939426 h 1559039"/>
                <a:gd name="connsiteX14" fmla="*/ 6139841 w 8959158"/>
                <a:gd name="connsiteY14" fmla="*/ 859916 h 1559039"/>
                <a:gd name="connsiteX15" fmla="*/ 6767909 w 8959158"/>
                <a:gd name="connsiteY15" fmla="*/ 603329 h 1559039"/>
                <a:gd name="connsiteX16" fmla="*/ 6965293 w 8959158"/>
                <a:gd name="connsiteY16" fmla="*/ 543308 h 1559039"/>
                <a:gd name="connsiteX17" fmla="*/ 7902941 w 8959158"/>
                <a:gd name="connsiteY17" fmla="*/ 320183 h 1559039"/>
                <a:gd name="connsiteX18" fmla="*/ 7929989 w 8959158"/>
                <a:gd name="connsiteY18" fmla="*/ 313197 h 1559039"/>
                <a:gd name="connsiteX19" fmla="*/ 8503022 w 8959158"/>
                <a:gd name="connsiteY19" fmla="*/ 167089 h 1559039"/>
                <a:gd name="connsiteX20" fmla="*/ 8959159 w 8959158"/>
                <a:gd name="connsiteY20" fmla="*/ 100899 h 155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959158" h="1559039">
                  <a:moveTo>
                    <a:pt x="0" y="620979"/>
                  </a:moveTo>
                  <a:cubicBezTo>
                    <a:pt x="139816" y="301103"/>
                    <a:pt x="453482" y="69111"/>
                    <a:pt x="796688" y="12932"/>
                  </a:cubicBezTo>
                  <a:cubicBezTo>
                    <a:pt x="1235747" y="-58937"/>
                    <a:pt x="1698504" y="175996"/>
                    <a:pt x="1957298" y="537792"/>
                  </a:cubicBezTo>
                  <a:cubicBezTo>
                    <a:pt x="2098462" y="735136"/>
                    <a:pt x="2157870" y="977587"/>
                    <a:pt x="2284202" y="1185145"/>
                  </a:cubicBezTo>
                  <a:cubicBezTo>
                    <a:pt x="2410453" y="1392622"/>
                    <a:pt x="2630800" y="1577218"/>
                    <a:pt x="2857888" y="1557606"/>
                  </a:cubicBezTo>
                  <a:cubicBezTo>
                    <a:pt x="3023199" y="1543469"/>
                    <a:pt x="3129307" y="1415829"/>
                    <a:pt x="3239828" y="1317607"/>
                  </a:cubicBezTo>
                  <a:cubicBezTo>
                    <a:pt x="3398602" y="1176524"/>
                    <a:pt x="3599786" y="1039773"/>
                    <a:pt x="3799581" y="824084"/>
                  </a:cubicBezTo>
                  <a:cubicBezTo>
                    <a:pt x="3855720" y="763532"/>
                    <a:pt x="3911123" y="700284"/>
                    <a:pt x="3969101" y="637690"/>
                  </a:cubicBezTo>
                  <a:cubicBezTo>
                    <a:pt x="4069530" y="529131"/>
                    <a:pt x="4186016" y="417793"/>
                    <a:pt x="4307731" y="391439"/>
                  </a:cubicBezTo>
                  <a:cubicBezTo>
                    <a:pt x="4432429" y="364392"/>
                    <a:pt x="4526403" y="422982"/>
                    <a:pt x="4586954" y="480305"/>
                  </a:cubicBezTo>
                  <a:cubicBezTo>
                    <a:pt x="4691428" y="578405"/>
                    <a:pt x="4732327" y="697057"/>
                    <a:pt x="4833123" y="821755"/>
                  </a:cubicBezTo>
                  <a:cubicBezTo>
                    <a:pt x="4859558" y="854482"/>
                    <a:pt x="4892735" y="888435"/>
                    <a:pt x="4930856" y="922184"/>
                  </a:cubicBezTo>
                  <a:cubicBezTo>
                    <a:pt x="5037535" y="1016606"/>
                    <a:pt x="5188342" y="1104206"/>
                    <a:pt x="5378004" y="1112418"/>
                  </a:cubicBezTo>
                  <a:cubicBezTo>
                    <a:pt x="5595899" y="1121611"/>
                    <a:pt x="5800230" y="1022939"/>
                    <a:pt x="5972691" y="939426"/>
                  </a:cubicBezTo>
                  <a:cubicBezTo>
                    <a:pt x="6029647" y="911847"/>
                    <a:pt x="6085336" y="885207"/>
                    <a:pt x="6139841" y="859916"/>
                  </a:cubicBezTo>
                  <a:cubicBezTo>
                    <a:pt x="6360760" y="757118"/>
                    <a:pt x="6558022" y="672297"/>
                    <a:pt x="6767909" y="603329"/>
                  </a:cubicBezTo>
                  <a:cubicBezTo>
                    <a:pt x="6832423" y="581960"/>
                    <a:pt x="6898123" y="562144"/>
                    <a:pt x="6965293" y="543308"/>
                  </a:cubicBezTo>
                  <a:cubicBezTo>
                    <a:pt x="7243658" y="465637"/>
                    <a:pt x="7556507" y="409049"/>
                    <a:pt x="7902941" y="320183"/>
                  </a:cubicBezTo>
                  <a:cubicBezTo>
                    <a:pt x="7911930" y="317895"/>
                    <a:pt x="7920919" y="315566"/>
                    <a:pt x="7929989" y="313197"/>
                  </a:cubicBezTo>
                  <a:cubicBezTo>
                    <a:pt x="8115239" y="264780"/>
                    <a:pt x="8313931" y="202022"/>
                    <a:pt x="8503022" y="167089"/>
                  </a:cubicBezTo>
                  <a:cubicBezTo>
                    <a:pt x="8677362" y="134893"/>
                    <a:pt x="8834583" y="124392"/>
                    <a:pt x="8959159" y="100899"/>
                  </a:cubicBezTo>
                </a:path>
              </a:pathLst>
            </a:custGeom>
            <a:noFill/>
            <a:ln w="1183" cap="flat">
              <a:gradFill flip="none" rotWithShape="1">
                <a:gsLst>
                  <a:gs pos="0">
                    <a:srgbClr val="B14084">
                      <a:alpha val="6000"/>
                    </a:srgbClr>
                  </a:gs>
                  <a:gs pos="52000">
                    <a:srgbClr val="B14084"/>
                  </a:gs>
                  <a:gs pos="100000">
                    <a:schemeClr val="accent5">
                      <a:alpha val="33000"/>
                    </a:schemeClr>
                  </a:gs>
                </a:gsLst>
                <a:lin ang="0" scaled="1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nl-NL" sz="2400"/>
            </a:p>
          </p:txBody>
        </p:sp>
        <p:sp>
          <p:nvSpPr>
            <p:cNvPr id="25" name="Graphic 21">
              <a:extLst>
                <a:ext uri="{FF2B5EF4-FFF2-40B4-BE49-F238E27FC236}">
                  <a16:creationId xmlns:a16="http://schemas.microsoft.com/office/drawing/2014/main" id="{9777C1A0-3D93-4F2A-9A30-C1461CA14FE9}"/>
                </a:ext>
              </a:extLst>
            </p:cNvPr>
            <p:cNvSpPr/>
            <p:nvPr/>
          </p:nvSpPr>
          <p:spPr>
            <a:xfrm>
              <a:off x="115995" y="1817363"/>
              <a:ext cx="8947637" cy="1534683"/>
            </a:xfrm>
            <a:custGeom>
              <a:avLst/>
              <a:gdLst>
                <a:gd name="connsiteX0" fmla="*/ 0 w 8947637"/>
                <a:gd name="connsiteY0" fmla="*/ 635858 h 1534683"/>
                <a:gd name="connsiteX1" fmla="*/ 821326 w 8947637"/>
                <a:gd name="connsiteY1" fmla="*/ 12448 h 1534683"/>
                <a:gd name="connsiteX2" fmla="*/ 1999750 w 8947637"/>
                <a:gd name="connsiteY2" fmla="*/ 541884 h 1534683"/>
                <a:gd name="connsiteX3" fmla="*/ 2320116 w 8947637"/>
                <a:gd name="connsiteY3" fmla="*/ 1169053 h 1534683"/>
                <a:gd name="connsiteX4" fmla="*/ 2876111 w 8947637"/>
                <a:gd name="connsiteY4" fmla="*/ 1533710 h 1534683"/>
                <a:gd name="connsiteX5" fmla="*/ 3247509 w 8947637"/>
                <a:gd name="connsiteY5" fmla="*/ 1310544 h 1534683"/>
                <a:gd name="connsiteX6" fmla="*/ 3813555 w 8947637"/>
                <a:gd name="connsiteY6" fmla="*/ 844478 h 1534683"/>
                <a:gd name="connsiteX7" fmla="*/ 3982625 w 8947637"/>
                <a:gd name="connsiteY7" fmla="*/ 660658 h 1534683"/>
                <a:gd name="connsiteX8" fmla="*/ 4315699 w 8947637"/>
                <a:gd name="connsiteY8" fmla="*/ 410853 h 1534683"/>
                <a:gd name="connsiteX9" fmla="*/ 4592062 w 8947637"/>
                <a:gd name="connsiteY9" fmla="*/ 482273 h 1534683"/>
                <a:gd name="connsiteX10" fmla="*/ 4848854 w 8947637"/>
                <a:gd name="connsiteY10" fmla="*/ 789769 h 1534683"/>
                <a:gd name="connsiteX11" fmla="*/ 4948955 w 8947637"/>
                <a:gd name="connsiteY11" fmla="*/ 882108 h 1534683"/>
                <a:gd name="connsiteX12" fmla="*/ 5395777 w 8947637"/>
                <a:gd name="connsiteY12" fmla="*/ 1058042 h 1534683"/>
                <a:gd name="connsiteX13" fmla="*/ 5987359 w 8947637"/>
                <a:gd name="connsiteY13" fmla="*/ 894570 h 1534683"/>
                <a:gd name="connsiteX14" fmla="*/ 6154386 w 8947637"/>
                <a:gd name="connsiteY14" fmla="*/ 821393 h 1534683"/>
                <a:gd name="connsiteX15" fmla="*/ 6779880 w 8947637"/>
                <a:gd name="connsiteY15" fmla="*/ 595531 h 1534683"/>
                <a:gd name="connsiteX16" fmla="*/ 6975549 w 8947637"/>
                <a:gd name="connsiteY16" fmla="*/ 545030 h 1534683"/>
                <a:gd name="connsiteX17" fmla="*/ 7905679 w 8947637"/>
                <a:gd name="connsiteY17" fmla="*/ 352549 h 1534683"/>
                <a:gd name="connsiteX18" fmla="*/ 7932563 w 8947637"/>
                <a:gd name="connsiteY18" fmla="*/ 346052 h 1534683"/>
                <a:gd name="connsiteX19" fmla="*/ 8500692 w 8947637"/>
                <a:gd name="connsiteY19" fmla="*/ 202273 h 1534683"/>
                <a:gd name="connsiteX20" fmla="*/ 8947637 w 8947637"/>
                <a:gd name="connsiteY20" fmla="*/ 123499 h 1534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947637" h="1534683">
                  <a:moveTo>
                    <a:pt x="0" y="635858"/>
                  </a:moveTo>
                  <a:cubicBezTo>
                    <a:pt x="143003" y="306093"/>
                    <a:pt x="467578" y="68300"/>
                    <a:pt x="821326" y="12448"/>
                  </a:cubicBezTo>
                  <a:cubicBezTo>
                    <a:pt x="1266554" y="-57869"/>
                    <a:pt x="1735808" y="176615"/>
                    <a:pt x="1999750" y="541884"/>
                  </a:cubicBezTo>
                  <a:cubicBezTo>
                    <a:pt x="2137768" y="732895"/>
                    <a:pt x="2196807" y="967787"/>
                    <a:pt x="2320116" y="1169053"/>
                  </a:cubicBezTo>
                  <a:cubicBezTo>
                    <a:pt x="2443385" y="1370238"/>
                    <a:pt x="2656459" y="1549522"/>
                    <a:pt x="2876111" y="1533710"/>
                  </a:cubicBezTo>
                  <a:cubicBezTo>
                    <a:pt x="3036069" y="1522352"/>
                    <a:pt x="3155906" y="1418123"/>
                    <a:pt x="3247509" y="1310544"/>
                  </a:cubicBezTo>
                  <a:cubicBezTo>
                    <a:pt x="3427693" y="1208522"/>
                    <a:pt x="3612820" y="1055673"/>
                    <a:pt x="3813555" y="844478"/>
                  </a:cubicBezTo>
                  <a:cubicBezTo>
                    <a:pt x="3869939" y="785193"/>
                    <a:pt x="3925179" y="722762"/>
                    <a:pt x="3982625" y="660658"/>
                  </a:cubicBezTo>
                  <a:cubicBezTo>
                    <a:pt x="4082318" y="552712"/>
                    <a:pt x="4196352" y="440884"/>
                    <a:pt x="4315699" y="410853"/>
                  </a:cubicBezTo>
                  <a:cubicBezTo>
                    <a:pt x="4437537" y="380210"/>
                    <a:pt x="4530529" y="431895"/>
                    <a:pt x="4592062" y="482273"/>
                  </a:cubicBezTo>
                  <a:cubicBezTo>
                    <a:pt x="4697883" y="568891"/>
                    <a:pt x="4744380" y="675694"/>
                    <a:pt x="4848854" y="789769"/>
                  </a:cubicBezTo>
                  <a:cubicBezTo>
                    <a:pt x="4876269" y="819718"/>
                    <a:pt x="4910222" y="850893"/>
                    <a:pt x="4948955" y="882108"/>
                  </a:cubicBezTo>
                  <a:cubicBezTo>
                    <a:pt x="5057106" y="969258"/>
                    <a:pt x="5207831" y="1051056"/>
                    <a:pt x="5395777" y="1058042"/>
                  </a:cubicBezTo>
                  <a:cubicBezTo>
                    <a:pt x="5611793" y="1065846"/>
                    <a:pt x="5815020" y="972159"/>
                    <a:pt x="5987359" y="894570"/>
                  </a:cubicBezTo>
                  <a:cubicBezTo>
                    <a:pt x="6044274" y="868993"/>
                    <a:pt x="6099923" y="844437"/>
                    <a:pt x="6154386" y="821393"/>
                  </a:cubicBezTo>
                  <a:cubicBezTo>
                    <a:pt x="6375141" y="727706"/>
                    <a:pt x="6571586" y="653917"/>
                    <a:pt x="6779880" y="595531"/>
                  </a:cubicBezTo>
                  <a:cubicBezTo>
                    <a:pt x="6843904" y="577431"/>
                    <a:pt x="6909032" y="560802"/>
                    <a:pt x="6975549" y="545030"/>
                  </a:cubicBezTo>
                  <a:cubicBezTo>
                    <a:pt x="7251380" y="480230"/>
                    <a:pt x="7561492" y="435123"/>
                    <a:pt x="7905679" y="352549"/>
                  </a:cubicBezTo>
                  <a:cubicBezTo>
                    <a:pt x="7914586" y="350424"/>
                    <a:pt x="7923574" y="348259"/>
                    <a:pt x="7932563" y="346052"/>
                  </a:cubicBezTo>
                  <a:cubicBezTo>
                    <a:pt x="8116587" y="300864"/>
                    <a:pt x="8314013" y="239332"/>
                    <a:pt x="8500692" y="202273"/>
                  </a:cubicBezTo>
                  <a:cubicBezTo>
                    <a:pt x="8672990" y="168075"/>
                    <a:pt x="8827473" y="152672"/>
                    <a:pt x="8947637" y="123499"/>
                  </a:cubicBezTo>
                </a:path>
              </a:pathLst>
            </a:custGeom>
            <a:noFill/>
            <a:ln w="1129" cap="flat">
              <a:gradFill flip="none" rotWithShape="1">
                <a:gsLst>
                  <a:gs pos="0">
                    <a:srgbClr val="B14084">
                      <a:alpha val="6000"/>
                    </a:srgbClr>
                  </a:gs>
                  <a:gs pos="52000">
                    <a:srgbClr val="B14084"/>
                  </a:gs>
                  <a:gs pos="100000">
                    <a:schemeClr val="accent5">
                      <a:alpha val="33000"/>
                    </a:schemeClr>
                  </a:gs>
                </a:gsLst>
                <a:lin ang="0" scaled="1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nl-NL" sz="2400"/>
            </a:p>
          </p:txBody>
        </p:sp>
        <p:sp>
          <p:nvSpPr>
            <p:cNvPr id="26" name="Graphic 21">
              <a:extLst>
                <a:ext uri="{FF2B5EF4-FFF2-40B4-BE49-F238E27FC236}">
                  <a16:creationId xmlns:a16="http://schemas.microsoft.com/office/drawing/2014/main" id="{A4DB55A1-CE17-4FDA-AC12-A2895C240BB4}"/>
                </a:ext>
              </a:extLst>
            </p:cNvPr>
            <p:cNvSpPr/>
            <p:nvPr/>
          </p:nvSpPr>
          <p:spPr>
            <a:xfrm>
              <a:off x="122778" y="1819751"/>
              <a:ext cx="8936278" cy="1510422"/>
            </a:xfrm>
            <a:custGeom>
              <a:avLst/>
              <a:gdLst>
                <a:gd name="connsiteX0" fmla="*/ 0 w 8936278"/>
                <a:gd name="connsiteY0" fmla="*/ 650794 h 1510422"/>
                <a:gd name="connsiteX1" fmla="*/ 845963 w 8936278"/>
                <a:gd name="connsiteY1" fmla="*/ 11980 h 1510422"/>
                <a:gd name="connsiteX2" fmla="*/ 2042242 w 8936278"/>
                <a:gd name="connsiteY2" fmla="*/ 546034 h 1510422"/>
                <a:gd name="connsiteX3" fmla="*/ 2356112 w 8936278"/>
                <a:gd name="connsiteY3" fmla="*/ 1153019 h 1510422"/>
                <a:gd name="connsiteX4" fmla="*/ 2894456 w 8936278"/>
                <a:gd name="connsiteY4" fmla="*/ 1509831 h 1510422"/>
                <a:gd name="connsiteX5" fmla="*/ 3255354 w 8936278"/>
                <a:gd name="connsiteY5" fmla="*/ 1303458 h 1510422"/>
                <a:gd name="connsiteX6" fmla="*/ 3827651 w 8936278"/>
                <a:gd name="connsiteY6" fmla="*/ 864889 h 1510422"/>
                <a:gd name="connsiteX7" fmla="*/ 3996271 w 8936278"/>
                <a:gd name="connsiteY7" fmla="*/ 683684 h 1510422"/>
                <a:gd name="connsiteX8" fmla="*/ 4323789 w 8936278"/>
                <a:gd name="connsiteY8" fmla="*/ 430365 h 1510422"/>
                <a:gd name="connsiteX9" fmla="*/ 4597291 w 8936278"/>
                <a:gd name="connsiteY9" fmla="*/ 484338 h 1510422"/>
                <a:gd name="connsiteX10" fmla="*/ 4864706 w 8936278"/>
                <a:gd name="connsiteY10" fmla="*/ 757882 h 1510422"/>
                <a:gd name="connsiteX11" fmla="*/ 4967178 w 8936278"/>
                <a:gd name="connsiteY11" fmla="*/ 842090 h 1510422"/>
                <a:gd name="connsiteX12" fmla="*/ 5413673 w 8936278"/>
                <a:gd name="connsiteY12" fmla="*/ 1003724 h 1510422"/>
                <a:gd name="connsiteX13" fmla="*/ 6002109 w 8936278"/>
                <a:gd name="connsiteY13" fmla="*/ 849772 h 1510422"/>
                <a:gd name="connsiteX14" fmla="*/ 6169054 w 8936278"/>
                <a:gd name="connsiteY14" fmla="*/ 782928 h 1510422"/>
                <a:gd name="connsiteX15" fmla="*/ 6791974 w 8936278"/>
                <a:gd name="connsiteY15" fmla="*/ 587750 h 1510422"/>
                <a:gd name="connsiteX16" fmla="*/ 6985967 w 8936278"/>
                <a:gd name="connsiteY16" fmla="*/ 546769 h 1510422"/>
                <a:gd name="connsiteX17" fmla="*/ 7908580 w 8936278"/>
                <a:gd name="connsiteY17" fmla="*/ 384931 h 1510422"/>
                <a:gd name="connsiteX18" fmla="*/ 7935260 w 8936278"/>
                <a:gd name="connsiteY18" fmla="*/ 378925 h 1510422"/>
                <a:gd name="connsiteX19" fmla="*/ 8498527 w 8936278"/>
                <a:gd name="connsiteY19" fmla="*/ 237475 h 1510422"/>
                <a:gd name="connsiteX20" fmla="*/ 8936278 w 8936278"/>
                <a:gd name="connsiteY20" fmla="*/ 146117 h 151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936278" h="1510422">
                  <a:moveTo>
                    <a:pt x="0" y="650794"/>
                  </a:moveTo>
                  <a:cubicBezTo>
                    <a:pt x="146149" y="311183"/>
                    <a:pt x="481674" y="67506"/>
                    <a:pt x="845963" y="11980"/>
                  </a:cubicBezTo>
                  <a:cubicBezTo>
                    <a:pt x="1297320" y="-56825"/>
                    <a:pt x="1773070" y="177291"/>
                    <a:pt x="2042242" y="546034"/>
                  </a:cubicBezTo>
                  <a:cubicBezTo>
                    <a:pt x="2177073" y="730752"/>
                    <a:pt x="2235827" y="958086"/>
                    <a:pt x="2356112" y="1153019"/>
                  </a:cubicBezTo>
                  <a:cubicBezTo>
                    <a:pt x="2476357" y="1347870"/>
                    <a:pt x="2682158" y="1521884"/>
                    <a:pt x="2894456" y="1509831"/>
                  </a:cubicBezTo>
                  <a:cubicBezTo>
                    <a:pt x="3049062" y="1501210"/>
                    <a:pt x="3165548" y="1404050"/>
                    <a:pt x="3255354" y="1303458"/>
                  </a:cubicBezTo>
                  <a:cubicBezTo>
                    <a:pt x="3436477" y="1213366"/>
                    <a:pt x="3626058" y="1071589"/>
                    <a:pt x="3827651" y="864889"/>
                  </a:cubicBezTo>
                  <a:cubicBezTo>
                    <a:pt x="3884280" y="806871"/>
                    <a:pt x="3939356" y="745257"/>
                    <a:pt x="3996271" y="683684"/>
                  </a:cubicBezTo>
                  <a:cubicBezTo>
                    <a:pt x="4095229" y="576310"/>
                    <a:pt x="4206772" y="464032"/>
                    <a:pt x="4323789" y="430365"/>
                  </a:cubicBezTo>
                  <a:cubicBezTo>
                    <a:pt x="4442767" y="396126"/>
                    <a:pt x="4534860" y="440784"/>
                    <a:pt x="4597291" y="484338"/>
                  </a:cubicBezTo>
                  <a:cubicBezTo>
                    <a:pt x="4704625" y="559231"/>
                    <a:pt x="4756596" y="654430"/>
                    <a:pt x="4864706" y="757882"/>
                  </a:cubicBezTo>
                  <a:cubicBezTo>
                    <a:pt x="4893144" y="785094"/>
                    <a:pt x="4927873" y="813449"/>
                    <a:pt x="4967178" y="842090"/>
                  </a:cubicBezTo>
                  <a:cubicBezTo>
                    <a:pt x="5076841" y="921927"/>
                    <a:pt x="5227443" y="997922"/>
                    <a:pt x="5413673" y="1003724"/>
                  </a:cubicBezTo>
                  <a:cubicBezTo>
                    <a:pt x="5627809" y="1010139"/>
                    <a:pt x="5829934" y="921395"/>
                    <a:pt x="6002109" y="849772"/>
                  </a:cubicBezTo>
                  <a:cubicBezTo>
                    <a:pt x="6058983" y="826156"/>
                    <a:pt x="6114631" y="803725"/>
                    <a:pt x="6169054" y="782928"/>
                  </a:cubicBezTo>
                  <a:cubicBezTo>
                    <a:pt x="6389605" y="698352"/>
                    <a:pt x="6585233" y="635635"/>
                    <a:pt x="6791974" y="587750"/>
                  </a:cubicBezTo>
                  <a:cubicBezTo>
                    <a:pt x="6855508" y="572878"/>
                    <a:pt x="6920063" y="559435"/>
                    <a:pt x="6985967" y="546769"/>
                  </a:cubicBezTo>
                  <a:cubicBezTo>
                    <a:pt x="7259266" y="494798"/>
                    <a:pt x="7566640" y="461213"/>
                    <a:pt x="7908580" y="384931"/>
                  </a:cubicBezTo>
                  <a:cubicBezTo>
                    <a:pt x="7917446" y="382970"/>
                    <a:pt x="7926353" y="380968"/>
                    <a:pt x="7935260" y="378925"/>
                  </a:cubicBezTo>
                  <a:cubicBezTo>
                    <a:pt x="8118058" y="336923"/>
                    <a:pt x="8314217" y="276658"/>
                    <a:pt x="8498527" y="237475"/>
                  </a:cubicBezTo>
                  <a:cubicBezTo>
                    <a:pt x="8668782" y="201275"/>
                    <a:pt x="8820568" y="180968"/>
                    <a:pt x="8936278" y="146117"/>
                  </a:cubicBezTo>
                </a:path>
              </a:pathLst>
            </a:custGeom>
            <a:noFill/>
            <a:ln w="1075" cap="flat">
              <a:gradFill flip="none" rotWithShape="1">
                <a:gsLst>
                  <a:gs pos="0">
                    <a:srgbClr val="B14084">
                      <a:alpha val="6000"/>
                    </a:srgbClr>
                  </a:gs>
                  <a:gs pos="52000">
                    <a:srgbClr val="B14084"/>
                  </a:gs>
                  <a:gs pos="100000">
                    <a:schemeClr val="accent5">
                      <a:alpha val="33000"/>
                    </a:schemeClr>
                  </a:gs>
                </a:gsLst>
                <a:lin ang="0" scaled="1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nl-NL" sz="2400"/>
            </a:p>
          </p:txBody>
        </p:sp>
        <p:sp>
          <p:nvSpPr>
            <p:cNvPr id="27" name="Graphic 21">
              <a:extLst>
                <a:ext uri="{FF2B5EF4-FFF2-40B4-BE49-F238E27FC236}">
                  <a16:creationId xmlns:a16="http://schemas.microsoft.com/office/drawing/2014/main" id="{F6FA190C-DBEC-4963-9A0D-E59F6947E3A8}"/>
                </a:ext>
              </a:extLst>
            </p:cNvPr>
            <p:cNvSpPr/>
            <p:nvPr/>
          </p:nvSpPr>
          <p:spPr>
            <a:xfrm>
              <a:off x="129519" y="1822163"/>
              <a:ext cx="8924756" cy="1486259"/>
            </a:xfrm>
            <a:custGeom>
              <a:avLst/>
              <a:gdLst>
                <a:gd name="connsiteX0" fmla="*/ 0 w 8924756"/>
                <a:gd name="connsiteY0" fmla="*/ 665705 h 1486259"/>
                <a:gd name="connsiteX1" fmla="*/ 870560 w 8924756"/>
                <a:gd name="connsiteY1" fmla="*/ 11529 h 1486259"/>
                <a:gd name="connsiteX2" fmla="*/ 2084652 w 8924756"/>
                <a:gd name="connsiteY2" fmla="*/ 550159 h 1486259"/>
                <a:gd name="connsiteX3" fmla="*/ 2391986 w 8924756"/>
                <a:gd name="connsiteY3" fmla="*/ 1136961 h 1486259"/>
                <a:gd name="connsiteX4" fmla="*/ 2912679 w 8924756"/>
                <a:gd name="connsiteY4" fmla="*/ 1485969 h 1486259"/>
                <a:gd name="connsiteX5" fmla="*/ 3263035 w 8924756"/>
                <a:gd name="connsiteY5" fmla="*/ 1296429 h 1486259"/>
                <a:gd name="connsiteX6" fmla="*/ 3841624 w 8924756"/>
                <a:gd name="connsiteY6" fmla="*/ 885358 h 1486259"/>
                <a:gd name="connsiteX7" fmla="*/ 4009755 w 8924756"/>
                <a:gd name="connsiteY7" fmla="*/ 706727 h 1486259"/>
                <a:gd name="connsiteX8" fmla="*/ 4331715 w 8924756"/>
                <a:gd name="connsiteY8" fmla="*/ 449853 h 1486259"/>
                <a:gd name="connsiteX9" fmla="*/ 4602358 w 8924756"/>
                <a:gd name="connsiteY9" fmla="*/ 486380 h 1486259"/>
                <a:gd name="connsiteX10" fmla="*/ 4880396 w 8924756"/>
                <a:gd name="connsiteY10" fmla="*/ 725971 h 1486259"/>
                <a:gd name="connsiteX11" fmla="*/ 4985237 w 8924756"/>
                <a:gd name="connsiteY11" fmla="*/ 802089 h 1486259"/>
                <a:gd name="connsiteX12" fmla="*/ 5431447 w 8924756"/>
                <a:gd name="connsiteY12" fmla="*/ 949423 h 1486259"/>
                <a:gd name="connsiteX13" fmla="*/ 6016777 w 8924756"/>
                <a:gd name="connsiteY13" fmla="*/ 805031 h 1486259"/>
                <a:gd name="connsiteX14" fmla="*/ 6183600 w 8924756"/>
                <a:gd name="connsiteY14" fmla="*/ 744520 h 1486259"/>
                <a:gd name="connsiteX15" fmla="*/ 6803904 w 8924756"/>
                <a:gd name="connsiteY15" fmla="*/ 580067 h 1486259"/>
                <a:gd name="connsiteX16" fmla="*/ 6996223 w 8924756"/>
                <a:gd name="connsiteY16" fmla="*/ 548647 h 1486259"/>
                <a:gd name="connsiteX17" fmla="*/ 7911317 w 8924756"/>
                <a:gd name="connsiteY17" fmla="*/ 417453 h 1486259"/>
                <a:gd name="connsiteX18" fmla="*/ 7937834 w 8924756"/>
                <a:gd name="connsiteY18" fmla="*/ 411896 h 1486259"/>
                <a:gd name="connsiteX19" fmla="*/ 8496197 w 8924756"/>
                <a:gd name="connsiteY19" fmla="*/ 272775 h 1486259"/>
                <a:gd name="connsiteX20" fmla="*/ 8924757 w 8924756"/>
                <a:gd name="connsiteY20" fmla="*/ 168832 h 148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924756" h="1486259">
                  <a:moveTo>
                    <a:pt x="0" y="665705"/>
                  </a:moveTo>
                  <a:cubicBezTo>
                    <a:pt x="149336" y="316248"/>
                    <a:pt x="495811" y="66688"/>
                    <a:pt x="870560" y="11529"/>
                  </a:cubicBezTo>
                  <a:cubicBezTo>
                    <a:pt x="1328086" y="-55805"/>
                    <a:pt x="1810251" y="178025"/>
                    <a:pt x="2084652" y="550159"/>
                  </a:cubicBezTo>
                  <a:cubicBezTo>
                    <a:pt x="2216256" y="728627"/>
                    <a:pt x="2274723" y="948320"/>
                    <a:pt x="2391986" y="1136961"/>
                  </a:cubicBezTo>
                  <a:cubicBezTo>
                    <a:pt x="2509207" y="1325520"/>
                    <a:pt x="2707735" y="1494222"/>
                    <a:pt x="2912679" y="1485969"/>
                  </a:cubicBezTo>
                  <a:cubicBezTo>
                    <a:pt x="3061933" y="1480126"/>
                    <a:pt x="3175068" y="1389994"/>
                    <a:pt x="3263035" y="1296429"/>
                  </a:cubicBezTo>
                  <a:cubicBezTo>
                    <a:pt x="3445057" y="1218268"/>
                    <a:pt x="3639091" y="1087522"/>
                    <a:pt x="3841624" y="885358"/>
                  </a:cubicBezTo>
                  <a:cubicBezTo>
                    <a:pt x="3898539" y="828606"/>
                    <a:pt x="3953452" y="767850"/>
                    <a:pt x="4009755" y="706727"/>
                  </a:cubicBezTo>
                  <a:cubicBezTo>
                    <a:pt x="4108018" y="599965"/>
                    <a:pt x="4217027" y="487197"/>
                    <a:pt x="4331715" y="449853"/>
                  </a:cubicBezTo>
                  <a:cubicBezTo>
                    <a:pt x="4447833" y="412059"/>
                    <a:pt x="4539069" y="449649"/>
                    <a:pt x="4602358" y="486380"/>
                  </a:cubicBezTo>
                  <a:cubicBezTo>
                    <a:pt x="4711244" y="549587"/>
                    <a:pt x="4768649" y="633101"/>
                    <a:pt x="4880396" y="725971"/>
                  </a:cubicBezTo>
                  <a:cubicBezTo>
                    <a:pt x="4909813" y="750445"/>
                    <a:pt x="4945319" y="776022"/>
                    <a:pt x="4985237" y="802089"/>
                  </a:cubicBezTo>
                  <a:cubicBezTo>
                    <a:pt x="5096330" y="874653"/>
                    <a:pt x="5246932" y="944847"/>
                    <a:pt x="5431447" y="949423"/>
                  </a:cubicBezTo>
                  <a:cubicBezTo>
                    <a:pt x="5643703" y="954407"/>
                    <a:pt x="5844683" y="870649"/>
                    <a:pt x="6016777" y="805031"/>
                  </a:cubicBezTo>
                  <a:cubicBezTo>
                    <a:pt x="6073651" y="783376"/>
                    <a:pt x="6129218" y="763070"/>
                    <a:pt x="6183600" y="744520"/>
                  </a:cubicBezTo>
                  <a:cubicBezTo>
                    <a:pt x="6403946" y="669056"/>
                    <a:pt x="6598798" y="617371"/>
                    <a:pt x="6803904" y="580067"/>
                  </a:cubicBezTo>
                  <a:cubicBezTo>
                    <a:pt x="6866907" y="568423"/>
                    <a:pt x="6930891" y="558208"/>
                    <a:pt x="6996223" y="548647"/>
                  </a:cubicBezTo>
                  <a:cubicBezTo>
                    <a:pt x="7266988" y="509506"/>
                    <a:pt x="7571624" y="487442"/>
                    <a:pt x="7911317" y="417453"/>
                  </a:cubicBezTo>
                  <a:cubicBezTo>
                    <a:pt x="7920143" y="415655"/>
                    <a:pt x="7928968" y="413775"/>
                    <a:pt x="7937834" y="411896"/>
                  </a:cubicBezTo>
                  <a:cubicBezTo>
                    <a:pt x="8119366" y="373081"/>
                    <a:pt x="8314339" y="314123"/>
                    <a:pt x="8496197" y="272775"/>
                  </a:cubicBezTo>
                  <a:cubicBezTo>
                    <a:pt x="8664410" y="234573"/>
                    <a:pt x="8813501" y="209363"/>
                    <a:pt x="8924757" y="168832"/>
                  </a:cubicBezTo>
                </a:path>
              </a:pathLst>
            </a:custGeom>
            <a:noFill/>
            <a:ln w="1021" cap="flat">
              <a:gradFill flip="none" rotWithShape="1">
                <a:gsLst>
                  <a:gs pos="0">
                    <a:srgbClr val="B14084">
                      <a:alpha val="6000"/>
                    </a:srgbClr>
                  </a:gs>
                  <a:gs pos="52000">
                    <a:srgbClr val="B14084"/>
                  </a:gs>
                  <a:gs pos="100000">
                    <a:schemeClr val="accent5">
                      <a:alpha val="33000"/>
                    </a:schemeClr>
                  </a:gs>
                </a:gsLst>
                <a:lin ang="0" scaled="1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nl-NL" sz="2400"/>
            </a:p>
          </p:txBody>
        </p:sp>
        <p:sp>
          <p:nvSpPr>
            <p:cNvPr id="28" name="Graphic 21">
              <a:extLst>
                <a:ext uri="{FF2B5EF4-FFF2-40B4-BE49-F238E27FC236}">
                  <a16:creationId xmlns:a16="http://schemas.microsoft.com/office/drawing/2014/main" id="{750FB769-9ACD-4C7F-9F95-F72E2D3C2F99}"/>
                </a:ext>
              </a:extLst>
            </p:cNvPr>
            <p:cNvSpPr/>
            <p:nvPr/>
          </p:nvSpPr>
          <p:spPr>
            <a:xfrm>
              <a:off x="136301" y="1824477"/>
              <a:ext cx="8913315" cy="1462172"/>
            </a:xfrm>
            <a:custGeom>
              <a:avLst/>
              <a:gdLst>
                <a:gd name="connsiteX0" fmla="*/ 0 w 8913315"/>
                <a:gd name="connsiteY0" fmla="*/ 680674 h 1462172"/>
                <a:gd name="connsiteX1" fmla="*/ 895197 w 8913315"/>
                <a:gd name="connsiteY1" fmla="*/ 11095 h 1462172"/>
                <a:gd name="connsiteX2" fmla="*/ 2127144 w 8913315"/>
                <a:gd name="connsiteY2" fmla="*/ 554301 h 1462172"/>
                <a:gd name="connsiteX3" fmla="*/ 2427981 w 8913315"/>
                <a:gd name="connsiteY3" fmla="*/ 1120919 h 1462172"/>
                <a:gd name="connsiteX4" fmla="*/ 2930983 w 8913315"/>
                <a:gd name="connsiteY4" fmla="*/ 1462082 h 1462172"/>
                <a:gd name="connsiteX5" fmla="*/ 3270839 w 8913315"/>
                <a:gd name="connsiteY5" fmla="*/ 1289376 h 1462172"/>
                <a:gd name="connsiteX6" fmla="*/ 3855679 w 8913315"/>
                <a:gd name="connsiteY6" fmla="*/ 905761 h 1462172"/>
                <a:gd name="connsiteX7" fmla="*/ 4023360 w 8913315"/>
                <a:gd name="connsiteY7" fmla="*/ 729704 h 1462172"/>
                <a:gd name="connsiteX8" fmla="*/ 4339764 w 8913315"/>
                <a:gd name="connsiteY8" fmla="*/ 469316 h 1462172"/>
                <a:gd name="connsiteX9" fmla="*/ 4607547 w 8913315"/>
                <a:gd name="connsiteY9" fmla="*/ 488397 h 1462172"/>
                <a:gd name="connsiteX10" fmla="*/ 4896208 w 8913315"/>
                <a:gd name="connsiteY10" fmla="*/ 694076 h 1462172"/>
                <a:gd name="connsiteX11" fmla="*/ 5003419 w 8913315"/>
                <a:gd name="connsiteY11" fmla="*/ 762063 h 1462172"/>
                <a:gd name="connsiteX12" fmla="*/ 5449301 w 8913315"/>
                <a:gd name="connsiteY12" fmla="*/ 895097 h 1462172"/>
                <a:gd name="connsiteX13" fmla="*/ 6031526 w 8913315"/>
                <a:gd name="connsiteY13" fmla="*/ 760225 h 1462172"/>
                <a:gd name="connsiteX14" fmla="*/ 6198227 w 8913315"/>
                <a:gd name="connsiteY14" fmla="*/ 706047 h 1462172"/>
                <a:gd name="connsiteX15" fmla="*/ 6815957 w 8913315"/>
                <a:gd name="connsiteY15" fmla="*/ 572319 h 1462172"/>
                <a:gd name="connsiteX16" fmla="*/ 7006559 w 8913315"/>
                <a:gd name="connsiteY16" fmla="*/ 550419 h 1462172"/>
                <a:gd name="connsiteX17" fmla="*/ 7914136 w 8913315"/>
                <a:gd name="connsiteY17" fmla="*/ 449909 h 1462172"/>
                <a:gd name="connsiteX18" fmla="*/ 7940490 w 8913315"/>
                <a:gd name="connsiteY18" fmla="*/ 444843 h 1462172"/>
                <a:gd name="connsiteX19" fmla="*/ 8493992 w 8913315"/>
                <a:gd name="connsiteY19" fmla="*/ 308050 h 1462172"/>
                <a:gd name="connsiteX20" fmla="*/ 8913316 w 8913315"/>
                <a:gd name="connsiteY20" fmla="*/ 191523 h 1462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913315" h="1462172">
                  <a:moveTo>
                    <a:pt x="0" y="680674"/>
                  </a:moveTo>
                  <a:cubicBezTo>
                    <a:pt x="152482" y="321329"/>
                    <a:pt x="509907" y="65845"/>
                    <a:pt x="895197" y="11095"/>
                  </a:cubicBezTo>
                  <a:cubicBezTo>
                    <a:pt x="1358893" y="-54809"/>
                    <a:pt x="1847390" y="178817"/>
                    <a:pt x="2127144" y="554301"/>
                  </a:cubicBezTo>
                  <a:cubicBezTo>
                    <a:pt x="2255479" y="726558"/>
                    <a:pt x="2313702" y="938610"/>
                    <a:pt x="2427981" y="1120919"/>
                  </a:cubicBezTo>
                  <a:cubicBezTo>
                    <a:pt x="2542220" y="1303186"/>
                    <a:pt x="2733476" y="1466576"/>
                    <a:pt x="2930983" y="1462082"/>
                  </a:cubicBezTo>
                  <a:cubicBezTo>
                    <a:pt x="3074844" y="1458977"/>
                    <a:pt x="3184670" y="1375913"/>
                    <a:pt x="3270839" y="1289376"/>
                  </a:cubicBezTo>
                  <a:cubicBezTo>
                    <a:pt x="3453801" y="1223104"/>
                    <a:pt x="3652289" y="1103431"/>
                    <a:pt x="3855679" y="905761"/>
                  </a:cubicBezTo>
                  <a:cubicBezTo>
                    <a:pt x="3912840" y="850235"/>
                    <a:pt x="3967589" y="790337"/>
                    <a:pt x="4023360" y="729704"/>
                  </a:cubicBezTo>
                  <a:cubicBezTo>
                    <a:pt x="4120888" y="623514"/>
                    <a:pt x="4227405" y="510338"/>
                    <a:pt x="4339764" y="469316"/>
                  </a:cubicBezTo>
                  <a:cubicBezTo>
                    <a:pt x="4453022" y="427968"/>
                    <a:pt x="4543400" y="458489"/>
                    <a:pt x="4607547" y="488397"/>
                  </a:cubicBezTo>
                  <a:cubicBezTo>
                    <a:pt x="4717985" y="539919"/>
                    <a:pt x="4780825" y="611788"/>
                    <a:pt x="4896208" y="694076"/>
                  </a:cubicBezTo>
                  <a:cubicBezTo>
                    <a:pt x="4926647" y="715771"/>
                    <a:pt x="4962888" y="738570"/>
                    <a:pt x="5003419" y="762063"/>
                  </a:cubicBezTo>
                  <a:cubicBezTo>
                    <a:pt x="5115982" y="827354"/>
                    <a:pt x="5266503" y="891746"/>
                    <a:pt x="5449301" y="895097"/>
                  </a:cubicBezTo>
                  <a:cubicBezTo>
                    <a:pt x="5659678" y="898692"/>
                    <a:pt x="5859555" y="819918"/>
                    <a:pt x="6031526" y="760225"/>
                  </a:cubicBezTo>
                  <a:cubicBezTo>
                    <a:pt x="6088360" y="740531"/>
                    <a:pt x="6143886" y="722349"/>
                    <a:pt x="6198227" y="706047"/>
                  </a:cubicBezTo>
                  <a:cubicBezTo>
                    <a:pt x="6418369" y="639694"/>
                    <a:pt x="6612444" y="599081"/>
                    <a:pt x="6815957" y="572319"/>
                  </a:cubicBezTo>
                  <a:cubicBezTo>
                    <a:pt x="6878470" y="563943"/>
                    <a:pt x="6941882" y="556875"/>
                    <a:pt x="7006559" y="550419"/>
                  </a:cubicBezTo>
                  <a:cubicBezTo>
                    <a:pt x="7274792" y="524148"/>
                    <a:pt x="7576650" y="513566"/>
                    <a:pt x="7914136" y="449909"/>
                  </a:cubicBezTo>
                  <a:cubicBezTo>
                    <a:pt x="7922880" y="448275"/>
                    <a:pt x="7931664" y="446559"/>
                    <a:pt x="7940490" y="444843"/>
                  </a:cubicBezTo>
                  <a:cubicBezTo>
                    <a:pt x="8120796" y="409255"/>
                    <a:pt x="8314503" y="351523"/>
                    <a:pt x="8493992" y="308050"/>
                  </a:cubicBezTo>
                  <a:cubicBezTo>
                    <a:pt x="8660120" y="267805"/>
                    <a:pt x="8806555" y="237734"/>
                    <a:pt x="8913316" y="191523"/>
                  </a:cubicBezTo>
                </a:path>
              </a:pathLst>
            </a:custGeom>
            <a:noFill/>
            <a:ln w="968" cap="flat">
              <a:gradFill flip="none" rotWithShape="1">
                <a:gsLst>
                  <a:gs pos="0">
                    <a:srgbClr val="B14084">
                      <a:alpha val="6000"/>
                    </a:srgbClr>
                  </a:gs>
                  <a:gs pos="52000">
                    <a:srgbClr val="B14084"/>
                  </a:gs>
                  <a:gs pos="100000">
                    <a:schemeClr val="accent5">
                      <a:alpha val="33000"/>
                    </a:schemeClr>
                  </a:gs>
                </a:gsLst>
                <a:lin ang="0" scaled="1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nl-NL" sz="2400"/>
            </a:p>
          </p:txBody>
        </p:sp>
        <p:sp>
          <p:nvSpPr>
            <p:cNvPr id="29" name="Graphic 21">
              <a:extLst>
                <a:ext uri="{FF2B5EF4-FFF2-40B4-BE49-F238E27FC236}">
                  <a16:creationId xmlns:a16="http://schemas.microsoft.com/office/drawing/2014/main" id="{55CCC69B-6A3E-4A8A-BF83-3D0CC1743DBE}"/>
                </a:ext>
              </a:extLst>
            </p:cNvPr>
            <p:cNvSpPr/>
            <p:nvPr/>
          </p:nvSpPr>
          <p:spPr>
            <a:xfrm>
              <a:off x="143084" y="1826826"/>
              <a:ext cx="8901876" cy="1438284"/>
            </a:xfrm>
            <a:custGeom>
              <a:avLst/>
              <a:gdLst>
                <a:gd name="connsiteX0" fmla="*/ 0 w 8901876"/>
                <a:gd name="connsiteY0" fmla="*/ 695649 h 1438284"/>
                <a:gd name="connsiteX1" fmla="*/ 919793 w 8901876"/>
                <a:gd name="connsiteY1" fmla="*/ 10666 h 1438284"/>
                <a:gd name="connsiteX2" fmla="*/ 2169555 w 8901876"/>
                <a:gd name="connsiteY2" fmla="*/ 558489 h 1438284"/>
                <a:gd name="connsiteX3" fmla="*/ 2463855 w 8901876"/>
                <a:gd name="connsiteY3" fmla="*/ 1104923 h 1438284"/>
                <a:gd name="connsiteX4" fmla="*/ 2949206 w 8901876"/>
                <a:gd name="connsiteY4" fmla="*/ 1438282 h 1438284"/>
                <a:gd name="connsiteX5" fmla="*/ 3278520 w 8901876"/>
                <a:gd name="connsiteY5" fmla="*/ 1282409 h 1438284"/>
                <a:gd name="connsiteX6" fmla="*/ 3869653 w 8901876"/>
                <a:gd name="connsiteY6" fmla="*/ 926292 h 1438284"/>
                <a:gd name="connsiteX7" fmla="*/ 4036884 w 8901876"/>
                <a:gd name="connsiteY7" fmla="*/ 752850 h 1438284"/>
                <a:gd name="connsiteX8" fmla="*/ 4347731 w 8901876"/>
                <a:gd name="connsiteY8" fmla="*/ 488908 h 1438284"/>
                <a:gd name="connsiteX9" fmla="*/ 4612654 w 8901876"/>
                <a:gd name="connsiteY9" fmla="*/ 490542 h 1438284"/>
                <a:gd name="connsiteX10" fmla="*/ 4911938 w 8901876"/>
                <a:gd name="connsiteY10" fmla="*/ 662268 h 1438284"/>
                <a:gd name="connsiteX11" fmla="*/ 5021519 w 8901876"/>
                <a:gd name="connsiteY11" fmla="*/ 722166 h 1438284"/>
                <a:gd name="connsiteX12" fmla="*/ 5467074 w 8901876"/>
                <a:gd name="connsiteY12" fmla="*/ 840899 h 1438284"/>
                <a:gd name="connsiteX13" fmla="*/ 6046194 w 8901876"/>
                <a:gd name="connsiteY13" fmla="*/ 715588 h 1438284"/>
                <a:gd name="connsiteX14" fmla="*/ 6212813 w 8901876"/>
                <a:gd name="connsiteY14" fmla="*/ 667743 h 1438284"/>
                <a:gd name="connsiteX15" fmla="*/ 6827970 w 8901876"/>
                <a:gd name="connsiteY15" fmla="*/ 564699 h 1438284"/>
                <a:gd name="connsiteX16" fmla="*/ 7016897 w 8901876"/>
                <a:gd name="connsiteY16" fmla="*/ 552319 h 1438284"/>
                <a:gd name="connsiteX17" fmla="*/ 7916955 w 8901876"/>
                <a:gd name="connsiteY17" fmla="*/ 482452 h 1438284"/>
                <a:gd name="connsiteX18" fmla="*/ 7943145 w 8901876"/>
                <a:gd name="connsiteY18" fmla="*/ 477876 h 1438284"/>
                <a:gd name="connsiteX19" fmla="*/ 8491744 w 8901876"/>
                <a:gd name="connsiteY19" fmla="*/ 343413 h 1438284"/>
                <a:gd name="connsiteX20" fmla="*/ 8901876 w 8901876"/>
                <a:gd name="connsiteY20" fmla="*/ 214302 h 143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901876" h="1438284">
                  <a:moveTo>
                    <a:pt x="0" y="695649"/>
                  </a:moveTo>
                  <a:cubicBezTo>
                    <a:pt x="155669" y="326457"/>
                    <a:pt x="524003" y="65007"/>
                    <a:pt x="919793" y="10666"/>
                  </a:cubicBezTo>
                  <a:cubicBezTo>
                    <a:pt x="1389618" y="-53808"/>
                    <a:pt x="1884408" y="179654"/>
                    <a:pt x="2169555" y="558489"/>
                  </a:cubicBezTo>
                  <a:cubicBezTo>
                    <a:pt x="2294539" y="724535"/>
                    <a:pt x="2352599" y="928907"/>
                    <a:pt x="2463855" y="1104923"/>
                  </a:cubicBezTo>
                  <a:cubicBezTo>
                    <a:pt x="2575070" y="1280857"/>
                    <a:pt x="2759053" y="1439018"/>
                    <a:pt x="2949206" y="1438282"/>
                  </a:cubicBezTo>
                  <a:cubicBezTo>
                    <a:pt x="3087714" y="1437914"/>
                    <a:pt x="3194190" y="1361919"/>
                    <a:pt x="3278520" y="1282409"/>
                  </a:cubicBezTo>
                  <a:cubicBezTo>
                    <a:pt x="3462422" y="1228068"/>
                    <a:pt x="3665322" y="1119427"/>
                    <a:pt x="3869653" y="926292"/>
                  </a:cubicBezTo>
                  <a:cubicBezTo>
                    <a:pt x="3927058" y="872032"/>
                    <a:pt x="3981644" y="812993"/>
                    <a:pt x="4036884" y="752850"/>
                  </a:cubicBezTo>
                  <a:cubicBezTo>
                    <a:pt x="4133676" y="647273"/>
                    <a:pt x="4237701" y="533688"/>
                    <a:pt x="4347731" y="488908"/>
                  </a:cubicBezTo>
                  <a:cubicBezTo>
                    <a:pt x="4458170" y="444005"/>
                    <a:pt x="4547649" y="467457"/>
                    <a:pt x="4612654" y="490542"/>
                  </a:cubicBezTo>
                  <a:cubicBezTo>
                    <a:pt x="4724645" y="530338"/>
                    <a:pt x="4792960" y="590562"/>
                    <a:pt x="4911938" y="662268"/>
                  </a:cubicBezTo>
                  <a:cubicBezTo>
                    <a:pt x="4943399" y="681226"/>
                    <a:pt x="4980375" y="701205"/>
                    <a:pt x="5021519" y="722166"/>
                  </a:cubicBezTo>
                  <a:cubicBezTo>
                    <a:pt x="5135512" y="780225"/>
                    <a:pt x="5285992" y="838774"/>
                    <a:pt x="5467074" y="840899"/>
                  </a:cubicBezTo>
                  <a:cubicBezTo>
                    <a:pt x="5675572" y="843105"/>
                    <a:pt x="5874346" y="769275"/>
                    <a:pt x="6046194" y="715588"/>
                  </a:cubicBezTo>
                  <a:cubicBezTo>
                    <a:pt x="6102987" y="697896"/>
                    <a:pt x="6158513" y="681798"/>
                    <a:pt x="6212813" y="667743"/>
                  </a:cubicBezTo>
                  <a:cubicBezTo>
                    <a:pt x="6432792" y="610460"/>
                    <a:pt x="6626050" y="580920"/>
                    <a:pt x="6827970" y="564699"/>
                  </a:cubicBezTo>
                  <a:cubicBezTo>
                    <a:pt x="6889992" y="559551"/>
                    <a:pt x="6952831" y="555711"/>
                    <a:pt x="7016897" y="552319"/>
                  </a:cubicBezTo>
                  <a:cubicBezTo>
                    <a:pt x="7282595" y="538877"/>
                    <a:pt x="7581716" y="539858"/>
                    <a:pt x="7916955" y="482452"/>
                  </a:cubicBezTo>
                  <a:cubicBezTo>
                    <a:pt x="7925658" y="480981"/>
                    <a:pt x="7934361" y="479429"/>
                    <a:pt x="7943145" y="477876"/>
                  </a:cubicBezTo>
                  <a:cubicBezTo>
                    <a:pt x="8122225" y="445476"/>
                    <a:pt x="8314667" y="389010"/>
                    <a:pt x="8491744" y="343413"/>
                  </a:cubicBezTo>
                  <a:cubicBezTo>
                    <a:pt x="8655830" y="301166"/>
                    <a:pt x="8799568" y="266191"/>
                    <a:pt x="8901876" y="214302"/>
                  </a:cubicBezTo>
                </a:path>
              </a:pathLst>
            </a:custGeom>
            <a:noFill/>
            <a:ln w="914" cap="flat">
              <a:gradFill flip="none" rotWithShape="1">
                <a:gsLst>
                  <a:gs pos="0">
                    <a:srgbClr val="B14084">
                      <a:alpha val="6000"/>
                    </a:srgbClr>
                  </a:gs>
                  <a:gs pos="52000">
                    <a:srgbClr val="B14084"/>
                  </a:gs>
                  <a:gs pos="100000">
                    <a:schemeClr val="accent5">
                      <a:alpha val="33000"/>
                    </a:schemeClr>
                  </a:gs>
                </a:gsLst>
                <a:lin ang="0" scaled="1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nl-NL" sz="2400"/>
            </a:p>
          </p:txBody>
        </p:sp>
        <p:sp>
          <p:nvSpPr>
            <p:cNvPr id="30" name="Graphic 21">
              <a:extLst>
                <a:ext uri="{FF2B5EF4-FFF2-40B4-BE49-F238E27FC236}">
                  <a16:creationId xmlns:a16="http://schemas.microsoft.com/office/drawing/2014/main" id="{47B706EF-AF3B-40AB-8785-0A44F54DE5C1}"/>
                </a:ext>
              </a:extLst>
            </p:cNvPr>
            <p:cNvSpPr/>
            <p:nvPr/>
          </p:nvSpPr>
          <p:spPr>
            <a:xfrm>
              <a:off x="149825" y="1829159"/>
              <a:ext cx="8890354" cy="1414478"/>
            </a:xfrm>
            <a:custGeom>
              <a:avLst/>
              <a:gdLst>
                <a:gd name="connsiteX0" fmla="*/ 0 w 8890354"/>
                <a:gd name="connsiteY0" fmla="*/ 710599 h 1414478"/>
                <a:gd name="connsiteX1" fmla="*/ 944431 w 8890354"/>
                <a:gd name="connsiteY1" fmla="*/ 10253 h 1414478"/>
                <a:gd name="connsiteX2" fmla="*/ 2212006 w 8890354"/>
                <a:gd name="connsiteY2" fmla="*/ 562652 h 1414478"/>
                <a:gd name="connsiteX3" fmla="*/ 2499810 w 8890354"/>
                <a:gd name="connsiteY3" fmla="*/ 1088902 h 1414478"/>
                <a:gd name="connsiteX4" fmla="*/ 2967469 w 8890354"/>
                <a:gd name="connsiteY4" fmla="*/ 1414417 h 1414478"/>
                <a:gd name="connsiteX5" fmla="*/ 3286283 w 8890354"/>
                <a:gd name="connsiteY5" fmla="*/ 1275378 h 1414478"/>
                <a:gd name="connsiteX6" fmla="*/ 3883667 w 8890354"/>
                <a:gd name="connsiteY6" fmla="*/ 946757 h 1414478"/>
                <a:gd name="connsiteX7" fmla="*/ 4050408 w 8890354"/>
                <a:gd name="connsiteY7" fmla="*/ 775890 h 1414478"/>
                <a:gd name="connsiteX8" fmla="*/ 4355698 w 8890354"/>
                <a:gd name="connsiteY8" fmla="*/ 508434 h 1414478"/>
                <a:gd name="connsiteX9" fmla="*/ 4617761 w 8890354"/>
                <a:gd name="connsiteY9" fmla="*/ 492622 h 1414478"/>
                <a:gd name="connsiteX10" fmla="*/ 4927709 w 8890354"/>
                <a:gd name="connsiteY10" fmla="*/ 630395 h 1414478"/>
                <a:gd name="connsiteX11" fmla="*/ 5039660 w 8890354"/>
                <a:gd name="connsiteY11" fmla="*/ 682162 h 1414478"/>
                <a:gd name="connsiteX12" fmla="*/ 5484888 w 8890354"/>
                <a:gd name="connsiteY12" fmla="*/ 786554 h 1414478"/>
                <a:gd name="connsiteX13" fmla="*/ 6060903 w 8890354"/>
                <a:gd name="connsiteY13" fmla="*/ 670762 h 1414478"/>
                <a:gd name="connsiteX14" fmla="*/ 6227399 w 8890354"/>
                <a:gd name="connsiteY14" fmla="*/ 629251 h 1414478"/>
                <a:gd name="connsiteX15" fmla="*/ 6839982 w 8890354"/>
                <a:gd name="connsiteY15" fmla="*/ 556932 h 1414478"/>
                <a:gd name="connsiteX16" fmla="*/ 7027193 w 8890354"/>
                <a:gd name="connsiteY16" fmla="*/ 554113 h 1414478"/>
                <a:gd name="connsiteX17" fmla="*/ 7919734 w 8890354"/>
                <a:gd name="connsiteY17" fmla="*/ 514889 h 1414478"/>
                <a:gd name="connsiteX18" fmla="*/ 7945720 w 8890354"/>
                <a:gd name="connsiteY18" fmla="*/ 510804 h 1414478"/>
                <a:gd name="connsiteX19" fmla="*/ 8489415 w 8890354"/>
                <a:gd name="connsiteY19" fmla="*/ 378669 h 1414478"/>
                <a:gd name="connsiteX20" fmla="*/ 8890354 w 8890354"/>
                <a:gd name="connsiteY20" fmla="*/ 236974 h 141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0354" h="1414478">
                  <a:moveTo>
                    <a:pt x="0" y="710599"/>
                  </a:moveTo>
                  <a:cubicBezTo>
                    <a:pt x="158815" y="331519"/>
                    <a:pt x="538099" y="64104"/>
                    <a:pt x="944431" y="10253"/>
                  </a:cubicBezTo>
                  <a:cubicBezTo>
                    <a:pt x="1420425" y="-52831"/>
                    <a:pt x="1921384" y="180549"/>
                    <a:pt x="2212006" y="562652"/>
                  </a:cubicBezTo>
                  <a:cubicBezTo>
                    <a:pt x="2333641" y="722529"/>
                    <a:pt x="2391536" y="919178"/>
                    <a:pt x="2499810" y="1088902"/>
                  </a:cubicBezTo>
                  <a:cubicBezTo>
                    <a:pt x="2608001" y="1258544"/>
                    <a:pt x="2784712" y="1411394"/>
                    <a:pt x="2967469" y="1414417"/>
                  </a:cubicBezTo>
                  <a:cubicBezTo>
                    <a:pt x="3100625" y="1416828"/>
                    <a:pt x="3203750" y="1347900"/>
                    <a:pt x="3286283" y="1275378"/>
                  </a:cubicBezTo>
                  <a:cubicBezTo>
                    <a:pt x="3471084" y="1232967"/>
                    <a:pt x="3678478" y="1135398"/>
                    <a:pt x="3883667" y="946757"/>
                  </a:cubicBezTo>
                  <a:cubicBezTo>
                    <a:pt x="3941317" y="893765"/>
                    <a:pt x="3995740" y="835542"/>
                    <a:pt x="4050408" y="775890"/>
                  </a:cubicBezTo>
                  <a:cubicBezTo>
                    <a:pt x="4146465" y="670885"/>
                    <a:pt x="4247997" y="556891"/>
                    <a:pt x="4355698" y="508434"/>
                  </a:cubicBezTo>
                  <a:cubicBezTo>
                    <a:pt x="4463278" y="460017"/>
                    <a:pt x="4551898" y="476319"/>
                    <a:pt x="4617761" y="492622"/>
                  </a:cubicBezTo>
                  <a:cubicBezTo>
                    <a:pt x="4731346" y="520732"/>
                    <a:pt x="4805095" y="569271"/>
                    <a:pt x="4927709" y="630395"/>
                  </a:cubicBezTo>
                  <a:cubicBezTo>
                    <a:pt x="4960191" y="646574"/>
                    <a:pt x="4997903" y="663775"/>
                    <a:pt x="5039660" y="682162"/>
                  </a:cubicBezTo>
                  <a:cubicBezTo>
                    <a:pt x="5155083" y="732948"/>
                    <a:pt x="5305563" y="785655"/>
                    <a:pt x="5484888" y="786554"/>
                  </a:cubicBezTo>
                  <a:cubicBezTo>
                    <a:pt x="5691507" y="787330"/>
                    <a:pt x="5889178" y="718484"/>
                    <a:pt x="6060903" y="670762"/>
                  </a:cubicBezTo>
                  <a:cubicBezTo>
                    <a:pt x="6117655" y="655032"/>
                    <a:pt x="6173140" y="641059"/>
                    <a:pt x="6227399" y="629251"/>
                  </a:cubicBezTo>
                  <a:cubicBezTo>
                    <a:pt x="6447174" y="581079"/>
                    <a:pt x="6639656" y="562570"/>
                    <a:pt x="6839982" y="556932"/>
                  </a:cubicBezTo>
                  <a:cubicBezTo>
                    <a:pt x="6901514" y="555012"/>
                    <a:pt x="6963741" y="554358"/>
                    <a:pt x="7027193" y="554113"/>
                  </a:cubicBezTo>
                  <a:cubicBezTo>
                    <a:pt x="7290359" y="553500"/>
                    <a:pt x="7586742" y="566003"/>
                    <a:pt x="7919734" y="514889"/>
                  </a:cubicBezTo>
                  <a:cubicBezTo>
                    <a:pt x="7928355" y="513582"/>
                    <a:pt x="7937058" y="512193"/>
                    <a:pt x="7945720" y="510804"/>
                  </a:cubicBezTo>
                  <a:cubicBezTo>
                    <a:pt x="8123533" y="481631"/>
                    <a:pt x="8314748" y="426391"/>
                    <a:pt x="8489415" y="378669"/>
                  </a:cubicBezTo>
                  <a:cubicBezTo>
                    <a:pt x="8651458" y="334420"/>
                    <a:pt x="8792499" y="294543"/>
                    <a:pt x="8890354" y="236974"/>
                  </a:cubicBezTo>
                </a:path>
              </a:pathLst>
            </a:custGeom>
            <a:noFill/>
            <a:ln w="860" cap="flat">
              <a:gradFill flip="none" rotWithShape="1">
                <a:gsLst>
                  <a:gs pos="0">
                    <a:srgbClr val="B14084">
                      <a:alpha val="6000"/>
                    </a:srgbClr>
                  </a:gs>
                  <a:gs pos="52000">
                    <a:srgbClr val="B14084"/>
                  </a:gs>
                  <a:gs pos="100000">
                    <a:schemeClr val="accent5">
                      <a:alpha val="33000"/>
                    </a:schemeClr>
                  </a:gs>
                </a:gsLst>
                <a:lin ang="0" scaled="1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nl-NL" sz="2400"/>
            </a:p>
          </p:txBody>
        </p:sp>
      </p:grp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5C84A1BA-3AAF-4F67-AD5C-FF3D8AC090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6622288"/>
            <a:ext cx="12192000" cy="23571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1" name="Tijdelijke aanduiding voor tekst 21">
            <a:extLst>
              <a:ext uri="{FF2B5EF4-FFF2-40B4-BE49-F238E27FC236}">
                <a16:creationId xmlns:a16="http://schemas.microsoft.com/office/drawing/2014/main" id="{A13E437C-AF55-41C9-A04B-F188DC9187D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60001" y="2364593"/>
            <a:ext cx="9682059" cy="1169551"/>
          </a:xfrm>
        </p:spPr>
        <p:txBody>
          <a:bodyPr wrap="square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0" cap="all" baseline="0">
                <a:solidFill>
                  <a:schemeClr val="tx1"/>
                </a:solidFill>
                <a:effectLst/>
                <a:latin typeface="+mj-lt"/>
              </a:defRPr>
            </a:lvl1pPr>
            <a:lvl2pPr marL="0" indent="0">
              <a:buNone/>
              <a:defRPr sz="3600" b="0" cap="all" baseline="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3600" b="0" cap="all" baseline="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3600" b="0" cap="all" baseline="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3600" b="0" cap="all" baseline="0">
                <a:latin typeface="+mj-lt"/>
              </a:defRPr>
            </a:lvl5pPr>
          </a:lstStyle>
          <a:p>
            <a:pPr lvl="0"/>
            <a:r>
              <a:rPr lang="nl-NL" err="1"/>
              <a:t>Chapter</a:t>
            </a:r>
            <a:r>
              <a:rPr lang="nl-NL"/>
              <a:t> title</a:t>
            </a:r>
            <a:br>
              <a:rPr lang="nl-NL"/>
            </a:br>
            <a:r>
              <a:rPr lang="nl-NL"/>
              <a:t>max. 2 lines</a:t>
            </a:r>
          </a:p>
        </p:txBody>
      </p:sp>
      <p:sp>
        <p:nvSpPr>
          <p:cNvPr id="111" name="Tijdelijke aanduiding voor tekst 8">
            <a:extLst>
              <a:ext uri="{FF2B5EF4-FFF2-40B4-BE49-F238E27FC236}">
                <a16:creationId xmlns:a16="http://schemas.microsoft.com/office/drawing/2014/main" id="{9F201923-E9D7-458E-BC1D-7EAA44448C1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60001" y="3668269"/>
            <a:ext cx="9682059" cy="308580"/>
          </a:xfrm>
        </p:spPr>
        <p:txBody>
          <a:bodyPr/>
          <a:lstStyle>
            <a:lvl1pPr marL="0" indent="0" algn="l">
              <a:buNone/>
              <a:defRPr sz="1600" b="0" i="0" baseline="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1600" b="0" i="0">
                <a:solidFill>
                  <a:schemeClr val="tx1"/>
                </a:solidFill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defRPr sz="1600" b="0" i="0" cap="none">
                <a:solidFill>
                  <a:schemeClr val="tx1"/>
                </a:solidFill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defRPr sz="1600" b="0" i="0" cap="none">
                <a:solidFill>
                  <a:schemeClr val="tx1"/>
                </a:solidFill>
                <a:latin typeface="+mn-lt"/>
              </a:defRPr>
            </a:lvl5pPr>
            <a:lvl6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6pPr>
            <a:lvl7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7pPr>
            <a:lvl8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8pPr>
            <a:lvl9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nl-NL"/>
              <a:t>Extra information</a:t>
            </a:r>
          </a:p>
        </p:txBody>
      </p:sp>
      <p:sp>
        <p:nvSpPr>
          <p:cNvPr id="112" name="Tijdelijke aanduiding voor tekst 111">
            <a:extLst>
              <a:ext uri="{FF2B5EF4-FFF2-40B4-BE49-F238E27FC236}">
                <a16:creationId xmlns:a16="http://schemas.microsoft.com/office/drawing/2014/main" id="{ECF3CE48-DBA5-4949-8E79-5EF18AF2E03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027342" y="3743789"/>
            <a:ext cx="204657" cy="170545"/>
          </a:xfrm>
          <a:custGeom>
            <a:avLst/>
            <a:gdLst>
              <a:gd name="connsiteX0" fmla="*/ 2129886 w 3657600"/>
              <a:gd name="connsiteY0" fmla="*/ 45 h 3047959"/>
              <a:gd name="connsiteX1" fmla="*/ 2238680 w 3657600"/>
              <a:gd name="connsiteY1" fmla="*/ 42022 h 3047959"/>
              <a:gd name="connsiteX2" fmla="*/ 3565627 w 3657600"/>
              <a:gd name="connsiteY2" fmla="*/ 1305875 h 3047959"/>
              <a:gd name="connsiteX3" fmla="*/ 3657600 w 3657600"/>
              <a:gd name="connsiteY3" fmla="*/ 1523959 h 3047959"/>
              <a:gd name="connsiteX4" fmla="*/ 3568294 w 3657600"/>
              <a:gd name="connsiteY4" fmla="*/ 1739453 h 3047959"/>
              <a:gd name="connsiteX5" fmla="*/ 2238680 w 3657600"/>
              <a:gd name="connsiteY5" fmla="*/ 3005897 h 3047959"/>
              <a:gd name="connsiteX6" fmla="*/ 2133600 w 3657600"/>
              <a:gd name="connsiteY6" fmla="*/ 3047959 h 3047959"/>
              <a:gd name="connsiteX7" fmla="*/ 2023262 w 3657600"/>
              <a:gd name="connsiteY7" fmla="*/ 3000715 h 3047959"/>
              <a:gd name="connsiteX8" fmla="*/ 2028520 w 3657600"/>
              <a:gd name="connsiteY8" fmla="*/ 2785221 h 3047959"/>
              <a:gd name="connsiteX9" fmla="*/ 3192704 w 3657600"/>
              <a:gd name="connsiteY9" fmla="*/ 1676359 h 3047959"/>
              <a:gd name="connsiteX10" fmla="*/ 152400 w 3657600"/>
              <a:gd name="connsiteY10" fmla="*/ 1676359 h 3047959"/>
              <a:gd name="connsiteX11" fmla="*/ 0 w 3657600"/>
              <a:gd name="connsiteY11" fmla="*/ 1523959 h 3047959"/>
              <a:gd name="connsiteX12" fmla="*/ 152400 w 3657600"/>
              <a:gd name="connsiteY12" fmla="*/ 1371559 h 3047959"/>
              <a:gd name="connsiteX13" fmla="*/ 3197581 w 3657600"/>
              <a:gd name="connsiteY13" fmla="*/ 1371559 h 3047959"/>
              <a:gd name="connsiteX14" fmla="*/ 2028520 w 3657600"/>
              <a:gd name="connsiteY14" fmla="*/ 262773 h 3047959"/>
              <a:gd name="connsiteX15" fmla="*/ 2023262 w 3657600"/>
              <a:gd name="connsiteY15" fmla="*/ 47279 h 3047959"/>
              <a:gd name="connsiteX16" fmla="*/ 2129886 w 3657600"/>
              <a:gd name="connsiteY16" fmla="*/ 45 h 304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57600" h="3047959">
                <a:moveTo>
                  <a:pt x="2129886" y="45"/>
                </a:moveTo>
                <a:cubicBezTo>
                  <a:pt x="2168881" y="-898"/>
                  <a:pt x="2208238" y="13028"/>
                  <a:pt x="2238680" y="42022"/>
                </a:cubicBezTo>
                <a:lnTo>
                  <a:pt x="3565627" y="1305875"/>
                </a:lnTo>
                <a:cubicBezTo>
                  <a:pt x="3625901" y="1365997"/>
                  <a:pt x="3657600" y="1442501"/>
                  <a:pt x="3657600" y="1523959"/>
                </a:cubicBezTo>
                <a:cubicBezTo>
                  <a:pt x="3657600" y="1605417"/>
                  <a:pt x="3625901" y="1681922"/>
                  <a:pt x="3568294" y="1739453"/>
                </a:cubicBezTo>
                <a:lnTo>
                  <a:pt x="2238680" y="3005897"/>
                </a:lnTo>
                <a:cubicBezTo>
                  <a:pt x="2209191" y="3034015"/>
                  <a:pt x="2171395" y="3047959"/>
                  <a:pt x="2133600" y="3047959"/>
                </a:cubicBezTo>
                <a:cubicBezTo>
                  <a:pt x="2093366" y="3047959"/>
                  <a:pt x="2053209" y="3032110"/>
                  <a:pt x="2023262" y="3000715"/>
                </a:cubicBezTo>
                <a:cubicBezTo>
                  <a:pt x="1965198" y="2939755"/>
                  <a:pt x="1967560" y="2843286"/>
                  <a:pt x="2028520" y="2785221"/>
                </a:cubicBezTo>
                <a:lnTo>
                  <a:pt x="3192704" y="1676359"/>
                </a:lnTo>
                <a:lnTo>
                  <a:pt x="152400" y="1676359"/>
                </a:lnTo>
                <a:cubicBezTo>
                  <a:pt x="68275" y="1676359"/>
                  <a:pt x="0" y="1608084"/>
                  <a:pt x="0" y="1523959"/>
                </a:cubicBezTo>
                <a:cubicBezTo>
                  <a:pt x="0" y="1439834"/>
                  <a:pt x="68275" y="1371559"/>
                  <a:pt x="152400" y="1371559"/>
                </a:cubicBezTo>
                <a:lnTo>
                  <a:pt x="3197581" y="1371559"/>
                </a:lnTo>
                <a:lnTo>
                  <a:pt x="2028520" y="262773"/>
                </a:lnTo>
                <a:cubicBezTo>
                  <a:pt x="1967636" y="204709"/>
                  <a:pt x="1965198" y="108239"/>
                  <a:pt x="2023262" y="47279"/>
                </a:cubicBezTo>
                <a:cubicBezTo>
                  <a:pt x="2052257" y="16799"/>
                  <a:pt x="2090890" y="988"/>
                  <a:pt x="2129886" y="45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tIns="0" bIns="0">
            <a:noAutofit/>
          </a:bodyPr>
          <a:lstStyle>
            <a:lvl1pPr marL="0" indent="0">
              <a:buNone/>
              <a:defRPr sz="1100" b="0" i="0">
                <a:solidFill>
                  <a:schemeClr val="tx1"/>
                </a:solidFill>
                <a:latin typeface="Segoe MDL2 Assets" panose="050A0102010101010101" pitchFamily="18" charset="0"/>
              </a:defRPr>
            </a:lvl1pPr>
            <a:lvl2pPr marL="0" indent="0">
              <a:buNone/>
              <a:defRPr sz="1600" b="0" i="0">
                <a:solidFill>
                  <a:schemeClr val="tx1"/>
                </a:solidFill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defRPr sz="1600" b="0" i="0" cap="none">
                <a:solidFill>
                  <a:schemeClr val="tx1"/>
                </a:solidFill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defRPr sz="1600" b="0" i="0" cap="none">
                <a:solidFill>
                  <a:schemeClr val="tx1"/>
                </a:solidFill>
                <a:latin typeface="+mn-lt"/>
              </a:defRPr>
            </a:lvl5pPr>
            <a:lvl6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6pPr>
            <a:lvl7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7pPr>
            <a:lvl8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8pPr>
            <a:lvl9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nl-NL"/>
              <a:t>   </a:t>
            </a:r>
          </a:p>
        </p:txBody>
      </p:sp>
      <p:sp>
        <p:nvSpPr>
          <p:cNvPr id="113" name="Tijdelijke aanduiding voor tekst 137">
            <a:extLst>
              <a:ext uri="{FF2B5EF4-FFF2-40B4-BE49-F238E27FC236}">
                <a16:creationId xmlns:a16="http://schemas.microsoft.com/office/drawing/2014/main" id="{190AF215-E82F-4A43-BDA9-90023858C75C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960001" y="4193097"/>
            <a:ext cx="10260000" cy="3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A0AE67C-B73C-44ED-835D-9EFFB9ABBE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82656"/>
            <a:ext cx="12193200" cy="266400"/>
          </a:xfrm>
        </p:spPr>
        <p:txBody>
          <a:bodyPr/>
          <a:lstStyle>
            <a:lvl1pPr>
              <a:defRPr sz="1600" cap="none" baseline="0">
                <a:latin typeface="+mj-lt"/>
              </a:defRPr>
            </a:lvl1pPr>
          </a:lstStyle>
          <a:p>
            <a:r>
              <a:rPr lang="nl-NL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26102776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3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menu (8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4">
            <a:extLst>
              <a:ext uri="{FF2B5EF4-FFF2-40B4-BE49-F238E27FC236}">
                <a16:creationId xmlns:a16="http://schemas.microsoft.com/office/drawing/2014/main" id="{277E7109-C830-43E9-8374-F06AF21FA5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759451"/>
            <a:ext cx="12192000" cy="109854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9405CB98-6440-48FE-A96A-9D1A054ECFA3}"/>
              </a:ext>
            </a:extLst>
          </p:cNvPr>
          <p:cNvSpPr>
            <a:spLocks noGrp="1" noChangeAspect="1"/>
          </p:cNvSpPr>
          <p:nvPr>
            <p:ph type="pic" idx="28" hasCustomPrompt="1"/>
          </p:nvPr>
        </p:nvSpPr>
        <p:spPr>
          <a:xfrm>
            <a:off x="960967" y="1483939"/>
            <a:ext cx="2294557" cy="2294400"/>
          </a:xfrm>
          <a:pattFill prst="sm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lIns="0" tIns="0" rIns="0" bIns="864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 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10D3B17-8CB4-41D3-A426-647FE19AE53A}"/>
              </a:ext>
            </a:extLst>
          </p:cNvPr>
          <p:cNvSpPr>
            <a:spLocks noGrp="1" noChangeAspect="1"/>
          </p:cNvSpPr>
          <p:nvPr>
            <p:ph type="pic" idx="29" hasCustomPrompt="1"/>
          </p:nvPr>
        </p:nvSpPr>
        <p:spPr>
          <a:xfrm>
            <a:off x="3406434" y="1483939"/>
            <a:ext cx="2294557" cy="2294400"/>
          </a:xfrm>
          <a:pattFill prst="sm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lIns="0" tIns="0" rIns="0" bIns="864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 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78F1F281-3BEF-4660-9E02-3D71685B4C9F}"/>
              </a:ext>
            </a:extLst>
          </p:cNvPr>
          <p:cNvSpPr>
            <a:spLocks noGrp="1" noChangeAspect="1"/>
          </p:cNvSpPr>
          <p:nvPr>
            <p:ph type="pic" idx="30" hasCustomPrompt="1"/>
          </p:nvPr>
        </p:nvSpPr>
        <p:spPr>
          <a:xfrm>
            <a:off x="5851900" y="1483939"/>
            <a:ext cx="2294557" cy="2294400"/>
          </a:xfrm>
          <a:pattFill prst="sm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lIns="0" tIns="0" rIns="0" bIns="864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 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4E1E001B-763E-47C0-91C5-316481F1848F}"/>
              </a:ext>
            </a:extLst>
          </p:cNvPr>
          <p:cNvSpPr>
            <a:spLocks noGrp="1" noChangeAspect="1"/>
          </p:cNvSpPr>
          <p:nvPr>
            <p:ph type="pic" idx="31" hasCustomPrompt="1"/>
          </p:nvPr>
        </p:nvSpPr>
        <p:spPr>
          <a:xfrm>
            <a:off x="8297367" y="1483939"/>
            <a:ext cx="2294557" cy="2294400"/>
          </a:xfrm>
          <a:pattFill prst="sm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lIns="0" tIns="0" rIns="0" bIns="864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 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89A869F3-1019-476E-BFA7-ACEE17F3DB3E}"/>
              </a:ext>
            </a:extLst>
          </p:cNvPr>
          <p:cNvSpPr>
            <a:spLocks noGrp="1" noChangeAspect="1"/>
          </p:cNvSpPr>
          <p:nvPr>
            <p:ph type="pic" idx="32" hasCustomPrompt="1"/>
          </p:nvPr>
        </p:nvSpPr>
        <p:spPr>
          <a:xfrm>
            <a:off x="960967" y="3920256"/>
            <a:ext cx="2294557" cy="2294400"/>
          </a:xfrm>
          <a:pattFill prst="sm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lIns="0" tIns="0" rIns="0" bIns="864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 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AB27D144-6B96-449B-82DC-1060C77892E5}"/>
              </a:ext>
            </a:extLst>
          </p:cNvPr>
          <p:cNvSpPr>
            <a:spLocks noGrp="1" noChangeAspect="1"/>
          </p:cNvSpPr>
          <p:nvPr>
            <p:ph type="pic" idx="33" hasCustomPrompt="1"/>
          </p:nvPr>
        </p:nvSpPr>
        <p:spPr>
          <a:xfrm>
            <a:off x="3406434" y="3920256"/>
            <a:ext cx="2294557" cy="2294400"/>
          </a:xfrm>
          <a:pattFill prst="sm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lIns="0" tIns="0" rIns="0" bIns="864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 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9B1D10F2-2BA5-42F3-B2BD-3F8B636526AF}"/>
              </a:ext>
            </a:extLst>
          </p:cNvPr>
          <p:cNvSpPr>
            <a:spLocks noGrp="1" noChangeAspect="1"/>
          </p:cNvSpPr>
          <p:nvPr>
            <p:ph type="pic" idx="34" hasCustomPrompt="1"/>
          </p:nvPr>
        </p:nvSpPr>
        <p:spPr>
          <a:xfrm>
            <a:off x="5851900" y="3920256"/>
            <a:ext cx="2294557" cy="2294400"/>
          </a:xfrm>
          <a:pattFill prst="sm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lIns="0" tIns="0" rIns="0" bIns="864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 </a:t>
            </a:r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755097F1-DB11-4861-942F-125F1A738BEA}"/>
              </a:ext>
            </a:extLst>
          </p:cNvPr>
          <p:cNvSpPr>
            <a:spLocks noGrp="1" noChangeAspect="1"/>
          </p:cNvSpPr>
          <p:nvPr>
            <p:ph type="pic" idx="35" hasCustomPrompt="1"/>
          </p:nvPr>
        </p:nvSpPr>
        <p:spPr>
          <a:xfrm>
            <a:off x="8297367" y="3920256"/>
            <a:ext cx="2294557" cy="2294400"/>
          </a:xfrm>
          <a:pattFill prst="sm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lIns="0" tIns="0" rIns="0" bIns="864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 </a:t>
            </a:r>
          </a:p>
        </p:txBody>
      </p:sp>
      <p:sp>
        <p:nvSpPr>
          <p:cNvPr id="26" name="Tijdelijke aanduiding voor tekst 18">
            <a:extLst>
              <a:ext uri="{FF2B5EF4-FFF2-40B4-BE49-F238E27FC236}">
                <a16:creationId xmlns:a16="http://schemas.microsoft.com/office/drawing/2014/main" id="{9B347519-F534-42A4-B3B9-8A821A5ABB7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895313" y="5876818"/>
            <a:ext cx="337839" cy="33783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lIns="144000" tIns="144000" rIns="144000" bIns="144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67" b="1" cap="all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67" b="1" cap="all">
                <a:solidFill>
                  <a:schemeClr val="bg1"/>
                </a:solidFill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3" name="Tijdelijke aanduiding voor tekst 4">
            <a:extLst>
              <a:ext uri="{FF2B5EF4-FFF2-40B4-BE49-F238E27FC236}">
                <a16:creationId xmlns:a16="http://schemas.microsoft.com/office/drawing/2014/main" id="{4C135F8A-D6EC-4025-8A61-5DB2660810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"/>
            <a:ext cx="12192000" cy="1085851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/>
              <a:t>   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3D1D80-E064-4DD0-9730-7F3710CF82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menu</a:t>
            </a:r>
          </a:p>
        </p:txBody>
      </p:sp>
      <p:sp>
        <p:nvSpPr>
          <p:cNvPr id="6" name="- INFO">
            <a:extLst>
              <a:ext uri="{FF2B5EF4-FFF2-40B4-BE49-F238E27FC236}">
                <a16:creationId xmlns:a16="http://schemas.microsoft.com/office/drawing/2014/main" id="{E57709AF-3CD1-4A04-A2D5-8221BFAFC17A}"/>
              </a:ext>
            </a:extLst>
          </p:cNvPr>
          <p:cNvSpPr txBox="1"/>
          <p:nvPr userDrawn="1"/>
        </p:nvSpPr>
        <p:spPr>
          <a:xfrm>
            <a:off x="0" y="-482656"/>
            <a:ext cx="12192000" cy="2646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600" b="0" cap="none" spc="0" baseline="0" err="1">
                <a:solidFill>
                  <a:schemeClr val="tx1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Sub-menu</a:t>
            </a:r>
            <a:r>
              <a:rPr lang="nl-NL" sz="1600" b="0" cap="none" spc="0" baseline="0">
                <a:solidFill>
                  <a:schemeClr val="tx1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(8x)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AE0B82-D1CF-4306-B441-E2F44F69BF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7951" y="454424"/>
            <a:ext cx="1195200" cy="2352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  </a:t>
            </a: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6D98C096-ADB2-4F18-A29F-37E891DE8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8850" y="2975939"/>
            <a:ext cx="2294557" cy="802775"/>
          </a:xfrm>
          <a:gradFill>
            <a:gsLst>
              <a:gs pos="30000">
                <a:schemeClr val="accent5">
                  <a:alpha val="0"/>
                </a:schemeClr>
              </a:gs>
              <a:gs pos="100000">
                <a:schemeClr val="accent5">
                  <a:alpha val="70000"/>
                </a:schemeClr>
              </a:gs>
            </a:gsLst>
            <a:lin ang="5400000" scaled="1"/>
          </a:gradFill>
          <a:ln>
            <a:noFill/>
          </a:ln>
        </p:spPr>
        <p:txBody>
          <a:bodyPr lIns="144000" tIns="144000" rIns="144000" bIns="14400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67" b="1" cap="all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067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7" name="Tijdelijke aanduiding voor tekst 18">
            <a:extLst>
              <a:ext uri="{FF2B5EF4-FFF2-40B4-BE49-F238E27FC236}">
                <a16:creationId xmlns:a16="http://schemas.microsoft.com/office/drawing/2014/main" id="{5D4BE50E-7A0F-4300-94B8-8783E900B1C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06434" y="2975564"/>
            <a:ext cx="2294557" cy="802775"/>
          </a:xfrm>
          <a:gradFill>
            <a:gsLst>
              <a:gs pos="30000">
                <a:schemeClr val="accent5">
                  <a:alpha val="0"/>
                </a:schemeClr>
              </a:gs>
              <a:gs pos="100000">
                <a:schemeClr val="accent5">
                  <a:alpha val="70000"/>
                </a:schemeClr>
              </a:gs>
            </a:gsLst>
            <a:lin ang="5400000" scaled="1"/>
          </a:gradFill>
          <a:ln>
            <a:noFill/>
          </a:ln>
        </p:spPr>
        <p:txBody>
          <a:bodyPr lIns="144000" tIns="144000" rIns="144000" bIns="14400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67" b="1" cap="all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067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8" name="Tijdelijke aanduiding voor tekst 18">
            <a:extLst>
              <a:ext uri="{FF2B5EF4-FFF2-40B4-BE49-F238E27FC236}">
                <a16:creationId xmlns:a16="http://schemas.microsoft.com/office/drawing/2014/main" id="{53E11BF0-E1AF-4093-B761-9D7CFE8A15C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51900" y="2975564"/>
            <a:ext cx="2294557" cy="802775"/>
          </a:xfrm>
          <a:gradFill>
            <a:gsLst>
              <a:gs pos="30000">
                <a:schemeClr val="accent5">
                  <a:alpha val="0"/>
                </a:schemeClr>
              </a:gs>
              <a:gs pos="100000">
                <a:schemeClr val="accent5">
                  <a:alpha val="70000"/>
                </a:schemeClr>
              </a:gs>
            </a:gsLst>
            <a:lin ang="5400000" scaled="1"/>
          </a:gradFill>
          <a:ln>
            <a:noFill/>
          </a:ln>
        </p:spPr>
        <p:txBody>
          <a:bodyPr lIns="144000" tIns="144000" rIns="144000" bIns="14400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67" b="1" cap="all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067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9" name="Tijdelijke aanduiding voor tekst 18">
            <a:extLst>
              <a:ext uri="{FF2B5EF4-FFF2-40B4-BE49-F238E27FC236}">
                <a16:creationId xmlns:a16="http://schemas.microsoft.com/office/drawing/2014/main" id="{D50061D9-47F4-41D6-8973-045B5538EB0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97367" y="2975564"/>
            <a:ext cx="2294557" cy="802775"/>
          </a:xfrm>
          <a:gradFill>
            <a:gsLst>
              <a:gs pos="30000">
                <a:schemeClr val="accent5">
                  <a:alpha val="0"/>
                </a:schemeClr>
              </a:gs>
              <a:gs pos="100000">
                <a:schemeClr val="accent5">
                  <a:alpha val="70000"/>
                </a:schemeClr>
              </a:gs>
            </a:gsLst>
            <a:lin ang="5400000" scaled="1"/>
          </a:gradFill>
          <a:ln>
            <a:noFill/>
          </a:ln>
        </p:spPr>
        <p:txBody>
          <a:bodyPr lIns="144000" tIns="144000" rIns="144000" bIns="14400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67" b="1" cap="all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067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40" name="Tijdelijke aanduiding voor tekst 18">
            <a:extLst>
              <a:ext uri="{FF2B5EF4-FFF2-40B4-BE49-F238E27FC236}">
                <a16:creationId xmlns:a16="http://schemas.microsoft.com/office/drawing/2014/main" id="{22B5F47F-E4AE-471E-8B9F-FDF7D0E388E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0967" y="5411882"/>
            <a:ext cx="2294557" cy="802775"/>
          </a:xfrm>
          <a:gradFill>
            <a:gsLst>
              <a:gs pos="100000">
                <a:schemeClr val="accent5">
                  <a:alpha val="70000"/>
                </a:schemeClr>
              </a:gs>
              <a:gs pos="20000">
                <a:schemeClr val="accent5">
                  <a:alpha val="0"/>
                </a:schemeClr>
              </a:gs>
            </a:gsLst>
            <a:lin ang="5400000" scaled="1"/>
          </a:gradFill>
          <a:ln>
            <a:noFill/>
          </a:ln>
        </p:spPr>
        <p:txBody>
          <a:bodyPr lIns="144000" tIns="144000" rIns="144000" bIns="14400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67" b="1" cap="all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067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41" name="Tijdelijke aanduiding voor tekst 18">
            <a:extLst>
              <a:ext uri="{FF2B5EF4-FFF2-40B4-BE49-F238E27FC236}">
                <a16:creationId xmlns:a16="http://schemas.microsoft.com/office/drawing/2014/main" id="{A3ED32C2-5FC8-4AC4-92DB-F15CE92037D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406434" y="5411882"/>
            <a:ext cx="2294557" cy="802775"/>
          </a:xfrm>
          <a:gradFill>
            <a:gsLst>
              <a:gs pos="20000">
                <a:schemeClr val="accent5">
                  <a:alpha val="0"/>
                </a:schemeClr>
              </a:gs>
              <a:gs pos="100000">
                <a:schemeClr val="accent5">
                  <a:alpha val="70000"/>
                </a:schemeClr>
              </a:gs>
            </a:gsLst>
            <a:lin ang="5400000" scaled="1"/>
          </a:gradFill>
          <a:ln>
            <a:noFill/>
          </a:ln>
        </p:spPr>
        <p:txBody>
          <a:bodyPr lIns="144000" tIns="144000" rIns="144000" bIns="14400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67" b="1" cap="all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067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42" name="Tijdelijke aanduiding voor tekst 18">
            <a:extLst>
              <a:ext uri="{FF2B5EF4-FFF2-40B4-BE49-F238E27FC236}">
                <a16:creationId xmlns:a16="http://schemas.microsoft.com/office/drawing/2014/main" id="{3E7384F6-178A-4B27-800A-B16EFC24C4B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851900" y="5411882"/>
            <a:ext cx="2294557" cy="802775"/>
          </a:xfrm>
          <a:gradFill>
            <a:gsLst>
              <a:gs pos="30000">
                <a:schemeClr val="accent5">
                  <a:alpha val="0"/>
                </a:schemeClr>
              </a:gs>
              <a:gs pos="100000">
                <a:schemeClr val="accent5">
                  <a:alpha val="70000"/>
                </a:schemeClr>
              </a:gs>
            </a:gsLst>
            <a:lin ang="5400000" scaled="1"/>
          </a:gradFill>
          <a:ln>
            <a:noFill/>
          </a:ln>
        </p:spPr>
        <p:txBody>
          <a:bodyPr lIns="144000" tIns="144000" rIns="144000" bIns="14400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67" b="1" cap="all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067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43" name="Tijdelijke aanduiding voor tekst 18">
            <a:extLst>
              <a:ext uri="{FF2B5EF4-FFF2-40B4-BE49-F238E27FC236}">
                <a16:creationId xmlns:a16="http://schemas.microsoft.com/office/drawing/2014/main" id="{2FB21A45-4135-47B2-863E-EF971B5B65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297367" y="5411882"/>
            <a:ext cx="2294557" cy="802775"/>
          </a:xfrm>
          <a:gradFill>
            <a:gsLst>
              <a:gs pos="30000">
                <a:schemeClr val="accent5">
                  <a:alpha val="0"/>
                </a:schemeClr>
              </a:gs>
              <a:gs pos="100000">
                <a:schemeClr val="accent5">
                  <a:alpha val="70000"/>
                </a:schemeClr>
              </a:gs>
            </a:gsLst>
            <a:lin ang="5400000" scaled="1"/>
          </a:gradFill>
          <a:ln>
            <a:noFill/>
          </a:ln>
        </p:spPr>
        <p:txBody>
          <a:bodyPr lIns="144000" tIns="144000" rIns="144000" bIns="14400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67" b="1" cap="all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067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2" name="Tijdelijke aanduiding voor tekst 4">
            <a:extLst>
              <a:ext uri="{FF2B5EF4-FFF2-40B4-BE49-F238E27FC236}">
                <a16:creationId xmlns:a16="http://schemas.microsoft.com/office/drawing/2014/main" id="{5A00609E-EF0A-4FD7-AA3C-B8BE019AA7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6622288"/>
            <a:ext cx="12192000" cy="235712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7" name="Tijdelijke aanduiding voor tekst 16">
            <a:extLst>
              <a:ext uri="{FF2B5EF4-FFF2-40B4-BE49-F238E27FC236}">
                <a16:creationId xmlns:a16="http://schemas.microsoft.com/office/drawing/2014/main" id="{0B482441-DE36-4BC8-AF3E-CE6F380B974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799524" y="3322339"/>
            <a:ext cx="456000" cy="456000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8" name="Tijdelijke aanduiding voor tekst 16">
            <a:extLst>
              <a:ext uri="{FF2B5EF4-FFF2-40B4-BE49-F238E27FC236}">
                <a16:creationId xmlns:a16="http://schemas.microsoft.com/office/drawing/2014/main" id="{3D9DC027-5989-4375-9AB8-E01B5CBA2F8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244991" y="3322339"/>
            <a:ext cx="456000" cy="456000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9" name="Tijdelijke aanduiding voor tekst 16">
            <a:extLst>
              <a:ext uri="{FF2B5EF4-FFF2-40B4-BE49-F238E27FC236}">
                <a16:creationId xmlns:a16="http://schemas.microsoft.com/office/drawing/2014/main" id="{1BA2C671-0D97-4275-971C-5B6AC452A55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690457" y="3322339"/>
            <a:ext cx="456000" cy="456000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44" name="Tijdelijke aanduiding voor tekst 16">
            <a:extLst>
              <a:ext uri="{FF2B5EF4-FFF2-40B4-BE49-F238E27FC236}">
                <a16:creationId xmlns:a16="http://schemas.microsoft.com/office/drawing/2014/main" id="{66801F1B-1AB3-4EC6-A7FB-905FE0686E5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35924" y="3322339"/>
            <a:ext cx="456000" cy="456000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45" name="Tijdelijke aanduiding voor tekst 16">
            <a:extLst>
              <a:ext uri="{FF2B5EF4-FFF2-40B4-BE49-F238E27FC236}">
                <a16:creationId xmlns:a16="http://schemas.microsoft.com/office/drawing/2014/main" id="{3F365BAB-B71E-4FCE-B34A-BBB8CF9794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799524" y="5758656"/>
            <a:ext cx="456000" cy="456000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46" name="Tijdelijke aanduiding voor tekst 16">
            <a:extLst>
              <a:ext uri="{FF2B5EF4-FFF2-40B4-BE49-F238E27FC236}">
                <a16:creationId xmlns:a16="http://schemas.microsoft.com/office/drawing/2014/main" id="{180D56A5-EEEB-4A45-8A13-28DBE094583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44991" y="5758656"/>
            <a:ext cx="456000" cy="456000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47" name="Tijdelijke aanduiding voor tekst 16">
            <a:extLst>
              <a:ext uri="{FF2B5EF4-FFF2-40B4-BE49-F238E27FC236}">
                <a16:creationId xmlns:a16="http://schemas.microsoft.com/office/drawing/2014/main" id="{B8A2ED20-4166-4094-940D-143AA1B9F91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690457" y="5758656"/>
            <a:ext cx="456000" cy="456000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48" name="Tijdelijke aanduiding voor tekst 16">
            <a:extLst>
              <a:ext uri="{FF2B5EF4-FFF2-40B4-BE49-F238E27FC236}">
                <a16:creationId xmlns:a16="http://schemas.microsoft.com/office/drawing/2014/main" id="{B7CE2D5E-2CAE-4B38-81E8-BD8954BAC73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0135924" y="5758656"/>
            <a:ext cx="456000" cy="456000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49" name="Tijdelijke aanduiding voor tekst 18">
            <a:extLst>
              <a:ext uri="{FF2B5EF4-FFF2-40B4-BE49-F238E27FC236}">
                <a16:creationId xmlns:a16="http://schemas.microsoft.com/office/drawing/2014/main" id="{087B0DE1-6EC6-492A-9037-494246E6571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58850" y="1493858"/>
            <a:ext cx="2294557" cy="802775"/>
          </a:xfrm>
          <a:noFill/>
          <a:ln>
            <a:noFill/>
          </a:ln>
        </p:spPr>
        <p:txBody>
          <a:bodyPr lIns="144000" tIns="144000" rIns="144000" bIns="14400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cap="all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067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err="1"/>
              <a:t>Chapter</a:t>
            </a:r>
            <a:r>
              <a:rPr lang="nl-NL"/>
              <a:t> </a:t>
            </a:r>
            <a:br>
              <a:rPr lang="nl-NL"/>
            </a:br>
            <a:r>
              <a:rPr lang="nl-NL"/>
              <a:t>title</a:t>
            </a:r>
          </a:p>
        </p:txBody>
      </p:sp>
      <p:sp>
        <p:nvSpPr>
          <p:cNvPr id="50" name="Tijdelijke aanduiding voor tekst 18">
            <a:extLst>
              <a:ext uri="{FF2B5EF4-FFF2-40B4-BE49-F238E27FC236}">
                <a16:creationId xmlns:a16="http://schemas.microsoft.com/office/drawing/2014/main" id="{CB7348F6-0E97-45E7-8385-EF8C8F324EB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06434" y="1493483"/>
            <a:ext cx="2294557" cy="802775"/>
          </a:xfrm>
          <a:noFill/>
          <a:ln>
            <a:noFill/>
          </a:ln>
        </p:spPr>
        <p:txBody>
          <a:bodyPr lIns="144000" tIns="144000" rIns="144000" bIns="14400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cap="all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067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err="1"/>
              <a:t>Chapter</a:t>
            </a:r>
            <a:r>
              <a:rPr lang="nl-NL"/>
              <a:t> </a:t>
            </a:r>
            <a:br>
              <a:rPr lang="nl-NL"/>
            </a:br>
            <a:r>
              <a:rPr lang="nl-NL"/>
              <a:t>title</a:t>
            </a:r>
          </a:p>
        </p:txBody>
      </p:sp>
      <p:sp>
        <p:nvSpPr>
          <p:cNvPr id="51" name="Tijdelijke aanduiding voor tekst 18">
            <a:extLst>
              <a:ext uri="{FF2B5EF4-FFF2-40B4-BE49-F238E27FC236}">
                <a16:creationId xmlns:a16="http://schemas.microsoft.com/office/drawing/2014/main" id="{38279C50-D923-47FC-BF46-26BA2CD2E39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851900" y="1493483"/>
            <a:ext cx="2294557" cy="802775"/>
          </a:xfrm>
          <a:noFill/>
          <a:ln>
            <a:noFill/>
          </a:ln>
        </p:spPr>
        <p:txBody>
          <a:bodyPr lIns="144000" tIns="144000" rIns="144000" bIns="14400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cap="all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067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err="1"/>
              <a:t>Chapter</a:t>
            </a:r>
            <a:r>
              <a:rPr lang="nl-NL"/>
              <a:t> </a:t>
            </a:r>
            <a:br>
              <a:rPr lang="nl-NL"/>
            </a:br>
            <a:r>
              <a:rPr lang="nl-NL"/>
              <a:t>title</a:t>
            </a:r>
          </a:p>
        </p:txBody>
      </p:sp>
      <p:sp>
        <p:nvSpPr>
          <p:cNvPr id="52" name="Tijdelijke aanduiding voor tekst 18">
            <a:extLst>
              <a:ext uri="{FF2B5EF4-FFF2-40B4-BE49-F238E27FC236}">
                <a16:creationId xmlns:a16="http://schemas.microsoft.com/office/drawing/2014/main" id="{9DE6BD11-8CEE-4195-8598-3433678601B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297367" y="1493483"/>
            <a:ext cx="2294557" cy="802775"/>
          </a:xfrm>
          <a:noFill/>
          <a:ln>
            <a:noFill/>
          </a:ln>
        </p:spPr>
        <p:txBody>
          <a:bodyPr lIns="144000" tIns="144000" rIns="144000" bIns="14400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cap="all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067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err="1"/>
              <a:t>Chapter</a:t>
            </a:r>
            <a:r>
              <a:rPr lang="nl-NL"/>
              <a:t> </a:t>
            </a:r>
            <a:br>
              <a:rPr lang="nl-NL"/>
            </a:br>
            <a:r>
              <a:rPr lang="nl-NL"/>
              <a:t>title</a:t>
            </a:r>
          </a:p>
        </p:txBody>
      </p:sp>
      <p:sp>
        <p:nvSpPr>
          <p:cNvPr id="53" name="Tijdelijke aanduiding voor tekst 18">
            <a:extLst>
              <a:ext uri="{FF2B5EF4-FFF2-40B4-BE49-F238E27FC236}">
                <a16:creationId xmlns:a16="http://schemas.microsoft.com/office/drawing/2014/main" id="{E2E7F932-1400-4A18-B661-04C253D5E47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60967" y="3929801"/>
            <a:ext cx="2294557" cy="802775"/>
          </a:xfrm>
          <a:noFill/>
          <a:ln>
            <a:noFill/>
          </a:ln>
        </p:spPr>
        <p:txBody>
          <a:bodyPr lIns="144000" tIns="144000" rIns="144000" bIns="14400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cap="all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067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err="1"/>
              <a:t>Chapter</a:t>
            </a:r>
            <a:r>
              <a:rPr lang="nl-NL"/>
              <a:t> </a:t>
            </a:r>
            <a:br>
              <a:rPr lang="nl-NL"/>
            </a:br>
            <a:r>
              <a:rPr lang="nl-NL"/>
              <a:t>title</a:t>
            </a:r>
          </a:p>
        </p:txBody>
      </p:sp>
      <p:sp>
        <p:nvSpPr>
          <p:cNvPr id="54" name="Tijdelijke aanduiding voor tekst 18">
            <a:extLst>
              <a:ext uri="{FF2B5EF4-FFF2-40B4-BE49-F238E27FC236}">
                <a16:creationId xmlns:a16="http://schemas.microsoft.com/office/drawing/2014/main" id="{FDA10723-15F9-4C5F-B068-17BBCC80E29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406434" y="3929801"/>
            <a:ext cx="2294557" cy="802775"/>
          </a:xfrm>
          <a:noFill/>
          <a:ln>
            <a:noFill/>
          </a:ln>
        </p:spPr>
        <p:txBody>
          <a:bodyPr lIns="144000" tIns="144000" rIns="144000" bIns="14400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cap="all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067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err="1"/>
              <a:t>Chapter</a:t>
            </a:r>
            <a:r>
              <a:rPr lang="nl-NL"/>
              <a:t> </a:t>
            </a:r>
            <a:br>
              <a:rPr lang="nl-NL"/>
            </a:br>
            <a:r>
              <a:rPr lang="nl-NL"/>
              <a:t>title</a:t>
            </a:r>
          </a:p>
        </p:txBody>
      </p:sp>
      <p:sp>
        <p:nvSpPr>
          <p:cNvPr id="55" name="Tijdelijke aanduiding voor tekst 18">
            <a:extLst>
              <a:ext uri="{FF2B5EF4-FFF2-40B4-BE49-F238E27FC236}">
                <a16:creationId xmlns:a16="http://schemas.microsoft.com/office/drawing/2014/main" id="{44A7062D-DC34-4673-8224-543BF0546BA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851900" y="3929801"/>
            <a:ext cx="2294557" cy="802775"/>
          </a:xfrm>
          <a:noFill/>
          <a:ln>
            <a:noFill/>
          </a:ln>
        </p:spPr>
        <p:txBody>
          <a:bodyPr lIns="144000" tIns="144000" rIns="144000" bIns="14400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cap="all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067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err="1"/>
              <a:t>Chapter</a:t>
            </a:r>
            <a:r>
              <a:rPr lang="nl-NL"/>
              <a:t> </a:t>
            </a:r>
            <a:br>
              <a:rPr lang="nl-NL"/>
            </a:br>
            <a:r>
              <a:rPr lang="nl-NL"/>
              <a:t>title</a:t>
            </a:r>
          </a:p>
        </p:txBody>
      </p:sp>
      <p:sp>
        <p:nvSpPr>
          <p:cNvPr id="56" name="Tijdelijke aanduiding voor tekst 18">
            <a:extLst>
              <a:ext uri="{FF2B5EF4-FFF2-40B4-BE49-F238E27FC236}">
                <a16:creationId xmlns:a16="http://schemas.microsoft.com/office/drawing/2014/main" id="{CFE84C38-D867-46F7-99ED-8EC30B9F2AB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297367" y="3929801"/>
            <a:ext cx="2294557" cy="802775"/>
          </a:xfrm>
          <a:noFill/>
          <a:ln>
            <a:noFill/>
          </a:ln>
        </p:spPr>
        <p:txBody>
          <a:bodyPr lIns="144000" tIns="144000" rIns="144000" bIns="14400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cap="all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067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867" b="1" cap="all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err="1"/>
              <a:t>Chapter</a:t>
            </a:r>
            <a:r>
              <a:rPr lang="nl-NL"/>
              <a:t> </a:t>
            </a:r>
            <a:br>
              <a:rPr lang="nl-NL"/>
            </a:br>
            <a:r>
              <a:rPr lang="nl-NL"/>
              <a:t>title</a:t>
            </a:r>
          </a:p>
        </p:txBody>
      </p:sp>
      <p:grpSp>
        <p:nvGrpSpPr>
          <p:cNvPr id="57" name="INSTRUCTION">
            <a:extLst>
              <a:ext uri="{FF2B5EF4-FFF2-40B4-BE49-F238E27FC236}">
                <a16:creationId xmlns:a16="http://schemas.microsoft.com/office/drawing/2014/main" id="{FE5A65F2-6D06-45F2-BD79-B402CA6C1FA5}"/>
              </a:ext>
            </a:extLst>
          </p:cNvPr>
          <p:cNvGrpSpPr/>
          <p:nvPr userDrawn="1"/>
        </p:nvGrpSpPr>
        <p:grpSpPr>
          <a:xfrm>
            <a:off x="12377595" y="0"/>
            <a:ext cx="3693386" cy="6669007"/>
            <a:chOff x="-3786437" y="0"/>
            <a:chExt cx="3693386" cy="6669007"/>
          </a:xfrm>
        </p:grpSpPr>
        <p:sp>
          <p:nvSpPr>
            <p:cNvPr id="58" name="Rechthoek 57">
              <a:extLst>
                <a:ext uri="{FF2B5EF4-FFF2-40B4-BE49-F238E27FC236}">
                  <a16:creationId xmlns:a16="http://schemas.microsoft.com/office/drawing/2014/main" id="{CC913653-1BD2-4AB9-95A6-F08C1643C521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93677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59" name="Rechthoek 58">
              <a:extLst>
                <a:ext uri="{FF2B5EF4-FFF2-40B4-BE49-F238E27FC236}">
                  <a16:creationId xmlns:a16="http://schemas.microsoft.com/office/drawing/2014/main" id="{F9B3B667-A066-478A-A829-58DC2446EB7D}"/>
                </a:ext>
              </a:extLst>
            </p:cNvPr>
            <p:cNvSpPr/>
            <p:nvPr userDrawn="1"/>
          </p:nvSpPr>
          <p:spPr>
            <a:xfrm>
              <a:off x="-3786437" y="5841007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sp>
          <p:nvSpPr>
            <p:cNvPr id="60" name="Ovaal 59">
              <a:extLst>
                <a:ext uri="{FF2B5EF4-FFF2-40B4-BE49-F238E27FC236}">
                  <a16:creationId xmlns:a16="http://schemas.microsoft.com/office/drawing/2014/main" id="{17F003B9-B90C-46E2-818D-8227CD19039B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1" name="Rechthoek 60">
              <a:extLst>
                <a:ext uri="{FF2B5EF4-FFF2-40B4-BE49-F238E27FC236}">
                  <a16:creationId xmlns:a16="http://schemas.microsoft.com/office/drawing/2014/main" id="{4D168566-DEB3-4C3B-81F3-2B1D04DC5AA3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image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62" name="Groep 61">
              <a:extLst>
                <a:ext uri="{FF2B5EF4-FFF2-40B4-BE49-F238E27FC236}">
                  <a16:creationId xmlns:a16="http://schemas.microsoft.com/office/drawing/2014/main" id="{C0E906E6-2422-4ADB-A32D-97B9BC79DC4F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116" name="Rechthoek 115">
                <a:extLst>
                  <a:ext uri="{FF2B5EF4-FFF2-40B4-BE49-F238E27FC236}">
                    <a16:creationId xmlns:a16="http://schemas.microsoft.com/office/drawing/2014/main" id="{13029C0F-7525-4011-AD64-5221CED609C5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7" name="Ovaal 116">
                <a:extLst>
                  <a:ext uri="{FF2B5EF4-FFF2-40B4-BE49-F238E27FC236}">
                    <a16:creationId xmlns:a16="http://schemas.microsoft.com/office/drawing/2014/main" id="{11F3E16C-1235-43D0-81E6-84313BEA7C2C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8" name="Vrije vorm: vorm 117">
                <a:extLst>
                  <a:ext uri="{FF2B5EF4-FFF2-40B4-BE49-F238E27FC236}">
                    <a16:creationId xmlns:a16="http://schemas.microsoft.com/office/drawing/2014/main" id="{1C2A00F1-06F0-442E-AB64-797CDF52D6E6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9" name="Rechthoek: afgeronde hoeken 118">
                <a:extLst>
                  <a:ext uri="{FF2B5EF4-FFF2-40B4-BE49-F238E27FC236}">
                    <a16:creationId xmlns:a16="http://schemas.microsoft.com/office/drawing/2014/main" id="{3F8A2792-E090-4B1E-89DB-F51D4F7F4D08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20" name="Rechte verbindingslijn 119">
                <a:extLst>
                  <a:ext uri="{FF2B5EF4-FFF2-40B4-BE49-F238E27FC236}">
                    <a16:creationId xmlns:a16="http://schemas.microsoft.com/office/drawing/2014/main" id="{18A79FF4-B20D-48B0-810E-1C84A5886E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1" name="Rechte verbindingslijn 120">
                <a:extLst>
                  <a:ext uri="{FF2B5EF4-FFF2-40B4-BE49-F238E27FC236}">
                    <a16:creationId xmlns:a16="http://schemas.microsoft.com/office/drawing/2014/main" id="{089929F9-45EF-4BDD-AC8C-B7D8C5960F3B}"/>
                  </a:ext>
                </a:extLst>
              </p:cNvPr>
              <p:cNvCxnSpPr>
                <a:cxnSpLocks/>
                <a:stCxn id="119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63" name="Ovaal 62">
              <a:extLst>
                <a:ext uri="{FF2B5EF4-FFF2-40B4-BE49-F238E27FC236}">
                  <a16:creationId xmlns:a16="http://schemas.microsoft.com/office/drawing/2014/main" id="{550293D2-8E9F-4126-B5F2-6AD44276DECD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4013ACD5-3E76-4E4D-AF49-AF8FE799F20E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image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65" name="Groep 64">
              <a:extLst>
                <a:ext uri="{FF2B5EF4-FFF2-40B4-BE49-F238E27FC236}">
                  <a16:creationId xmlns:a16="http://schemas.microsoft.com/office/drawing/2014/main" id="{6BD4EE18-DDB2-44DA-892D-A101499C1A9E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13" name="Rechthoek 112">
                <a:extLst>
                  <a:ext uri="{FF2B5EF4-FFF2-40B4-BE49-F238E27FC236}">
                    <a16:creationId xmlns:a16="http://schemas.microsoft.com/office/drawing/2014/main" id="{A2D5FC0B-E5A8-44C3-8367-2BE47D133F4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0D765B53-E228-4016-A40C-00E53A87F409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5" name="Gelijkbenige driehoek 114">
                <a:extLst>
                  <a:ext uri="{FF2B5EF4-FFF2-40B4-BE49-F238E27FC236}">
                    <a16:creationId xmlns:a16="http://schemas.microsoft.com/office/drawing/2014/main" id="{277F7A68-860E-4A0C-8A48-21BCC91E077C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6" name="Ovaal 65">
              <a:extLst>
                <a:ext uri="{FF2B5EF4-FFF2-40B4-BE49-F238E27FC236}">
                  <a16:creationId xmlns:a16="http://schemas.microsoft.com/office/drawing/2014/main" id="{E921C71F-7984-48B2-8741-8BF5DF963E69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9C51C8B0-0D80-4D72-86F8-3213A3D25815}"/>
                </a:ext>
              </a:extLst>
            </p:cNvPr>
            <p:cNvSpPr/>
            <p:nvPr userDrawn="1"/>
          </p:nvSpPr>
          <p:spPr>
            <a:xfrm>
              <a:off x="-3319416" y="2553360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68" name="ICOON_info">
              <a:extLst>
                <a:ext uri="{FF2B5EF4-FFF2-40B4-BE49-F238E27FC236}">
                  <a16:creationId xmlns:a16="http://schemas.microsoft.com/office/drawing/2014/main" id="{76055A90-90A0-4417-BA6A-B9C257B1A34F}"/>
                </a:ext>
              </a:extLst>
            </p:cNvPr>
            <p:cNvGrpSpPr/>
            <p:nvPr userDrawn="1"/>
          </p:nvGrpSpPr>
          <p:grpSpPr>
            <a:xfrm>
              <a:off x="-376736" y="5705292"/>
              <a:ext cx="283685" cy="283685"/>
              <a:chOff x="-510741" y="5913713"/>
              <a:chExt cx="267555" cy="267555"/>
            </a:xfrm>
          </p:grpSpPr>
          <p:sp>
            <p:nvSpPr>
              <p:cNvPr id="111" name="Ovaal 110">
                <a:extLst>
                  <a:ext uri="{FF2B5EF4-FFF2-40B4-BE49-F238E27FC236}">
                    <a16:creationId xmlns:a16="http://schemas.microsoft.com/office/drawing/2014/main" id="{29E45637-4DB2-45BB-ADAD-997D19848632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" name="Graphic 163" descr="Informatie">
                <a:extLst>
                  <a:ext uri="{FF2B5EF4-FFF2-40B4-BE49-F238E27FC236}">
                    <a16:creationId xmlns:a16="http://schemas.microsoft.com/office/drawing/2014/main" id="{8FF190DD-195D-4DE6-9399-9EF89C55376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9" name="Ovaal 68">
              <a:extLst>
                <a:ext uri="{FF2B5EF4-FFF2-40B4-BE49-F238E27FC236}">
                  <a16:creationId xmlns:a16="http://schemas.microsoft.com/office/drawing/2014/main" id="{38FC3D3D-A834-4A2F-B299-FDD0FB47CA78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70" name="Rechthoek 69">
              <a:extLst>
                <a:ext uri="{FF2B5EF4-FFF2-40B4-BE49-F238E27FC236}">
                  <a16:creationId xmlns:a16="http://schemas.microsoft.com/office/drawing/2014/main" id="{7C930E4B-E735-4BA5-ADBB-D8DD9BD24A07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7947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grpSp>
          <p:nvGrpSpPr>
            <p:cNvPr id="71" name="Groep 70">
              <a:extLst>
                <a:ext uri="{FF2B5EF4-FFF2-40B4-BE49-F238E27FC236}">
                  <a16:creationId xmlns:a16="http://schemas.microsoft.com/office/drawing/2014/main" id="{B2FCFD26-A8E6-4259-9744-3D8D8D46ABD4}"/>
                </a:ext>
              </a:extLst>
            </p:cNvPr>
            <p:cNvGrpSpPr/>
            <p:nvPr userDrawn="1"/>
          </p:nvGrpSpPr>
          <p:grpSpPr>
            <a:xfrm>
              <a:off x="-3449237" y="5047414"/>
              <a:ext cx="622283" cy="612919"/>
              <a:chOff x="12617641" y="3403239"/>
              <a:chExt cx="752963" cy="741634"/>
            </a:xfrm>
          </p:grpSpPr>
          <p:grpSp>
            <p:nvGrpSpPr>
              <p:cNvPr id="95" name="Groep 94">
                <a:extLst>
                  <a:ext uri="{FF2B5EF4-FFF2-40B4-BE49-F238E27FC236}">
                    <a16:creationId xmlns:a16="http://schemas.microsoft.com/office/drawing/2014/main" id="{14955B60-067C-409D-88DF-E1FA8C8506B1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98" name="Groep 97">
                  <a:extLst>
                    <a:ext uri="{FF2B5EF4-FFF2-40B4-BE49-F238E27FC236}">
                      <a16:creationId xmlns:a16="http://schemas.microsoft.com/office/drawing/2014/main" id="{58DBD14B-5287-44CB-9955-ED088A5B5C2D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105" name="Groep 104">
                    <a:extLst>
                      <a:ext uri="{FF2B5EF4-FFF2-40B4-BE49-F238E27FC236}">
                        <a16:creationId xmlns:a16="http://schemas.microsoft.com/office/drawing/2014/main" id="{60965D8F-75CB-491E-AE70-BEA1975183B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108" name="Rechthoek 107">
                      <a:extLst>
                        <a:ext uri="{FF2B5EF4-FFF2-40B4-BE49-F238E27FC236}">
                          <a16:creationId xmlns:a16="http://schemas.microsoft.com/office/drawing/2014/main" id="{48CFED02-51C0-48C8-9CED-32CEBD2EA18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09" name="Rechthoek 108">
                      <a:extLst>
                        <a:ext uri="{FF2B5EF4-FFF2-40B4-BE49-F238E27FC236}">
                          <a16:creationId xmlns:a16="http://schemas.microsoft.com/office/drawing/2014/main" id="{7EA1B14F-51E6-4E6E-AD27-2E941AA99C0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0" name="Ovaal 109">
                      <a:extLst>
                        <a:ext uri="{FF2B5EF4-FFF2-40B4-BE49-F238E27FC236}">
                          <a16:creationId xmlns:a16="http://schemas.microsoft.com/office/drawing/2014/main" id="{768B1591-9EEE-43DD-9D83-9D0DADB52F0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06" name="Afbeelding 105">
                    <a:extLst>
                      <a:ext uri="{FF2B5EF4-FFF2-40B4-BE49-F238E27FC236}">
                        <a16:creationId xmlns:a16="http://schemas.microsoft.com/office/drawing/2014/main" id="{1D9FAB1D-B717-4A4A-A594-B9B98A6F3A4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9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07" name="Afbeelding 106">
                    <a:extLst>
                      <a:ext uri="{FF2B5EF4-FFF2-40B4-BE49-F238E27FC236}">
                        <a16:creationId xmlns:a16="http://schemas.microsoft.com/office/drawing/2014/main" id="{F1473E33-B117-43F8-8CF6-B5B983B211C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9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9" name="Groep 98">
                  <a:extLst>
                    <a:ext uri="{FF2B5EF4-FFF2-40B4-BE49-F238E27FC236}">
                      <a16:creationId xmlns:a16="http://schemas.microsoft.com/office/drawing/2014/main" id="{24F11FB4-13E4-43BD-91C8-3E1E6703013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F7D322D5-D00B-46D3-BF0A-572545CE14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6AE5B499-CE3B-40F8-A949-77F3E02D5AC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0" name="Groep 99">
                  <a:extLst>
                    <a:ext uri="{FF2B5EF4-FFF2-40B4-BE49-F238E27FC236}">
                      <a16:creationId xmlns:a16="http://schemas.microsoft.com/office/drawing/2014/main" id="{343D8FDA-3C1F-438F-A6CC-956A4277EA65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1" name="Rechthoek 100">
                    <a:extLst>
                      <a:ext uri="{FF2B5EF4-FFF2-40B4-BE49-F238E27FC236}">
                        <a16:creationId xmlns:a16="http://schemas.microsoft.com/office/drawing/2014/main" id="{6FD10204-F36D-4545-8EC9-6BB97937F4D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2" name="Rechthoek 101">
                    <a:extLst>
                      <a:ext uri="{FF2B5EF4-FFF2-40B4-BE49-F238E27FC236}">
                        <a16:creationId xmlns:a16="http://schemas.microsoft.com/office/drawing/2014/main" id="{47D39AFE-3E58-4FF8-A7AE-D790181C64D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96" name="Rechthoek 95">
                <a:extLst>
                  <a:ext uri="{FF2B5EF4-FFF2-40B4-BE49-F238E27FC236}">
                    <a16:creationId xmlns:a16="http://schemas.microsoft.com/office/drawing/2014/main" id="{59B53F26-4B33-4786-B825-6868FB0DDE78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97" name="Gelijkbenige driehoek 96">
                <a:extLst>
                  <a:ext uri="{FF2B5EF4-FFF2-40B4-BE49-F238E27FC236}">
                    <a16:creationId xmlns:a16="http://schemas.microsoft.com/office/drawing/2014/main" id="{858102C1-AC66-4923-B75D-DF2372457E3D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2" name="Rechthoek 71">
              <a:extLst>
                <a:ext uri="{FF2B5EF4-FFF2-40B4-BE49-F238E27FC236}">
                  <a16:creationId xmlns:a16="http://schemas.microsoft.com/office/drawing/2014/main" id="{2F7590A5-2BF9-4834-A966-9967632FCFBD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1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3" name="Groep 72">
              <a:extLst>
                <a:ext uri="{FF2B5EF4-FFF2-40B4-BE49-F238E27FC236}">
                  <a16:creationId xmlns:a16="http://schemas.microsoft.com/office/drawing/2014/main" id="{D8A4A62C-12C1-410A-AABB-FE4216758FC0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BB61FB1F-55AD-4930-8B0F-1938953736CF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" name="Rechthoek 74">
                <a:extLst>
                  <a:ext uri="{FF2B5EF4-FFF2-40B4-BE49-F238E27FC236}">
                    <a16:creationId xmlns:a16="http://schemas.microsoft.com/office/drawing/2014/main" id="{974C00C7-DBE3-4F6F-B44B-6248C699F4FC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76" name="Groep 75">
                <a:extLst>
                  <a:ext uri="{FF2B5EF4-FFF2-40B4-BE49-F238E27FC236}">
                    <a16:creationId xmlns:a16="http://schemas.microsoft.com/office/drawing/2014/main" id="{272AE1C1-B2EF-4ABE-8BDE-40A01F5CDDE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89" name="Rechthoek: afgeronde hoeken 88">
                  <a:extLst>
                    <a:ext uri="{FF2B5EF4-FFF2-40B4-BE49-F238E27FC236}">
                      <a16:creationId xmlns:a16="http://schemas.microsoft.com/office/drawing/2014/main" id="{A7FA9A9B-796E-4902-90B6-B35CBBF3B601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0" name="Rechthoek 89">
                  <a:extLst>
                    <a:ext uri="{FF2B5EF4-FFF2-40B4-BE49-F238E27FC236}">
                      <a16:creationId xmlns:a16="http://schemas.microsoft.com/office/drawing/2014/main" id="{91CE93D0-B4C2-40C3-B373-62847B83B8FE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1" name="Rechthoek 90">
                  <a:extLst>
                    <a:ext uri="{FF2B5EF4-FFF2-40B4-BE49-F238E27FC236}">
                      <a16:creationId xmlns:a16="http://schemas.microsoft.com/office/drawing/2014/main" id="{6E40796E-CD3B-4BA5-99C8-847B783A49D4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2" name="Rechthoek 91">
                  <a:extLst>
                    <a:ext uri="{FF2B5EF4-FFF2-40B4-BE49-F238E27FC236}">
                      <a16:creationId xmlns:a16="http://schemas.microsoft.com/office/drawing/2014/main" id="{2560A0D7-43C2-4C80-BAEA-21C5CF282C20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3" name="Rechthoek 92">
                  <a:extLst>
                    <a:ext uri="{FF2B5EF4-FFF2-40B4-BE49-F238E27FC236}">
                      <a16:creationId xmlns:a16="http://schemas.microsoft.com/office/drawing/2014/main" id="{0EFB8E4A-97ED-4C80-A547-049EDA87B0E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4" name="Rechthoek 93">
                  <a:extLst>
                    <a:ext uri="{FF2B5EF4-FFF2-40B4-BE49-F238E27FC236}">
                      <a16:creationId xmlns:a16="http://schemas.microsoft.com/office/drawing/2014/main" id="{D822F736-BB02-4F01-92EA-9B47ED3EE7D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7" name="Groep 76">
                <a:extLst>
                  <a:ext uri="{FF2B5EF4-FFF2-40B4-BE49-F238E27FC236}">
                    <a16:creationId xmlns:a16="http://schemas.microsoft.com/office/drawing/2014/main" id="{D1AEA4B6-F02A-4644-A0F7-D0778BBB1ABA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81" name="Groep 80">
                  <a:extLst>
                    <a:ext uri="{FF2B5EF4-FFF2-40B4-BE49-F238E27FC236}">
                      <a16:creationId xmlns:a16="http://schemas.microsoft.com/office/drawing/2014/main" id="{1DE486E4-47ED-41BC-BE97-B6DDF66FA9BB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83" name="Rechthoek: afgeronde hoeken 82">
                    <a:extLst>
                      <a:ext uri="{FF2B5EF4-FFF2-40B4-BE49-F238E27FC236}">
                        <a16:creationId xmlns:a16="http://schemas.microsoft.com/office/drawing/2014/main" id="{38FFA869-8D34-4D42-AD97-981B6BCFC0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4" name="Rechthoek 83">
                    <a:extLst>
                      <a:ext uri="{FF2B5EF4-FFF2-40B4-BE49-F238E27FC236}">
                        <a16:creationId xmlns:a16="http://schemas.microsoft.com/office/drawing/2014/main" id="{16AEBAF8-D5ED-45C7-9D5D-C766A0B89B2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5" name="Rechthoek 84">
                    <a:extLst>
                      <a:ext uri="{FF2B5EF4-FFF2-40B4-BE49-F238E27FC236}">
                        <a16:creationId xmlns:a16="http://schemas.microsoft.com/office/drawing/2014/main" id="{50780DF5-73A4-4165-985D-BBC6C40BFFC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6" name="Rechthoek 85">
                    <a:extLst>
                      <a:ext uri="{FF2B5EF4-FFF2-40B4-BE49-F238E27FC236}">
                        <a16:creationId xmlns:a16="http://schemas.microsoft.com/office/drawing/2014/main" id="{87340AAE-2A93-4779-98AA-EDE46BF084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7" name="Rechthoek 86">
                    <a:extLst>
                      <a:ext uri="{FF2B5EF4-FFF2-40B4-BE49-F238E27FC236}">
                        <a16:creationId xmlns:a16="http://schemas.microsoft.com/office/drawing/2014/main" id="{6975BCBF-2DA3-4C6B-B549-0D9511C1AF1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8" name="Rechthoek 87">
                    <a:extLst>
                      <a:ext uri="{FF2B5EF4-FFF2-40B4-BE49-F238E27FC236}">
                        <a16:creationId xmlns:a16="http://schemas.microsoft.com/office/drawing/2014/main" id="{3DDF7C80-CD94-4D87-A259-231CB228FC4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82" name="Boog 81">
                  <a:extLst>
                    <a:ext uri="{FF2B5EF4-FFF2-40B4-BE49-F238E27FC236}">
                      <a16:creationId xmlns:a16="http://schemas.microsoft.com/office/drawing/2014/main" id="{5F504DCC-8D3C-4A4A-A6DF-8E6B13B638F4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78" name="Tekstvak 77">
                <a:extLst>
                  <a:ext uri="{FF2B5EF4-FFF2-40B4-BE49-F238E27FC236}">
                    <a16:creationId xmlns:a16="http://schemas.microsoft.com/office/drawing/2014/main" id="{6B0A57DB-0D58-4000-AC07-70E533110B31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79" name="Tekstvak 78">
                <a:extLst>
                  <a:ext uri="{FF2B5EF4-FFF2-40B4-BE49-F238E27FC236}">
                    <a16:creationId xmlns:a16="http://schemas.microsoft.com/office/drawing/2014/main" id="{91F6320F-C043-43A2-AFE6-2A257B18EAA9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80" name="Vrije vorm: vorm 79">
                <a:extLst>
                  <a:ext uri="{FF2B5EF4-FFF2-40B4-BE49-F238E27FC236}">
                    <a16:creationId xmlns:a16="http://schemas.microsoft.com/office/drawing/2014/main" id="{74E418B0-312C-49E1-8F57-87CF3E8D924F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22" name="INSTRUCTION">
            <a:extLst>
              <a:ext uri="{FF2B5EF4-FFF2-40B4-BE49-F238E27FC236}">
                <a16:creationId xmlns:a16="http://schemas.microsoft.com/office/drawing/2014/main" id="{A232A838-F97B-4CAF-BE35-13938D128081}"/>
              </a:ext>
            </a:extLst>
          </p:cNvPr>
          <p:cNvGrpSpPr/>
          <p:nvPr userDrawn="1"/>
        </p:nvGrpSpPr>
        <p:grpSpPr>
          <a:xfrm>
            <a:off x="-3786437" y="0"/>
            <a:ext cx="3693386" cy="6549272"/>
            <a:chOff x="-3786437" y="0"/>
            <a:chExt cx="3693386" cy="6549272"/>
          </a:xfrm>
        </p:grpSpPr>
        <p:sp>
          <p:nvSpPr>
            <p:cNvPr id="123" name="Rechthoek 122">
              <a:extLst>
                <a:ext uri="{FF2B5EF4-FFF2-40B4-BE49-F238E27FC236}">
                  <a16:creationId xmlns:a16="http://schemas.microsoft.com/office/drawing/2014/main" id="{C1F6963D-C2C9-4963-88C9-B81C9B4D43E9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82664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Create/edit a Hyperlink</a:t>
              </a:r>
            </a:p>
          </p:txBody>
        </p:sp>
        <p:sp>
          <p:nvSpPr>
            <p:cNvPr id="124" name="Ovaal 123">
              <a:extLst>
                <a:ext uri="{FF2B5EF4-FFF2-40B4-BE49-F238E27FC236}">
                  <a16:creationId xmlns:a16="http://schemas.microsoft.com/office/drawing/2014/main" id="{0BA4CF9F-3EC7-44BA-9123-0E4379FF823F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CB23017A-A123-4A7C-8DCE-26A4870ABAA6}"/>
                </a:ext>
              </a:extLst>
            </p:cNvPr>
            <p:cNvSpPr/>
            <p:nvPr userDrawn="1"/>
          </p:nvSpPr>
          <p:spPr>
            <a:xfrm>
              <a:off x="-3319415" y="465324"/>
              <a:ext cx="3031548" cy="4681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 the button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‘Shapes’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Choose the shape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‘Rectangle’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drag the mouse over the slide to create a shape.</a:t>
              </a:r>
            </a:p>
          </p:txBody>
        </p:sp>
        <p:sp>
          <p:nvSpPr>
            <p:cNvPr id="126" name="Ovaal 125">
              <a:extLst>
                <a:ext uri="{FF2B5EF4-FFF2-40B4-BE49-F238E27FC236}">
                  <a16:creationId xmlns:a16="http://schemas.microsoft.com/office/drawing/2014/main" id="{503C9C92-CE05-4921-8259-DCB15A34DC76}"/>
                </a:ext>
              </a:extLst>
            </p:cNvPr>
            <p:cNvSpPr/>
            <p:nvPr userDrawn="1"/>
          </p:nvSpPr>
          <p:spPr>
            <a:xfrm>
              <a:off x="-3603587" y="17392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7" name="Rechthoek 126">
              <a:extLst>
                <a:ext uri="{FF2B5EF4-FFF2-40B4-BE49-F238E27FC236}">
                  <a16:creationId xmlns:a16="http://schemas.microsoft.com/office/drawing/2014/main" id="{D3BFFE8D-5F36-47B4-A1CA-6144DB931685}"/>
                </a:ext>
              </a:extLst>
            </p:cNvPr>
            <p:cNvSpPr/>
            <p:nvPr userDrawn="1"/>
          </p:nvSpPr>
          <p:spPr>
            <a:xfrm>
              <a:off x="-3319415" y="1739234"/>
              <a:ext cx="2944682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Drag the shape over the menu button and scale the shape as large as the button. Click with the right mouse button on the shape and choose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‘Edit shape’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28" name="Ovaal 127">
              <a:extLst>
                <a:ext uri="{FF2B5EF4-FFF2-40B4-BE49-F238E27FC236}">
                  <a16:creationId xmlns:a16="http://schemas.microsoft.com/office/drawing/2014/main" id="{9C36FAAD-D9C3-4EB2-820D-1800F50E6F03}"/>
                </a:ext>
              </a:extLst>
            </p:cNvPr>
            <p:cNvSpPr/>
            <p:nvPr userDrawn="1"/>
          </p:nvSpPr>
          <p:spPr>
            <a:xfrm>
              <a:off x="-3603859" y="3227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29" name="Rechthoek 128">
              <a:extLst>
                <a:ext uri="{FF2B5EF4-FFF2-40B4-BE49-F238E27FC236}">
                  <a16:creationId xmlns:a16="http://schemas.microsoft.com/office/drawing/2014/main" id="{C172F645-0468-4055-84DA-1D71A820C0C0}"/>
                </a:ext>
              </a:extLst>
            </p:cNvPr>
            <p:cNvSpPr/>
            <p:nvPr userDrawn="1"/>
          </p:nvSpPr>
          <p:spPr>
            <a:xfrm>
              <a:off x="-3319687" y="3227520"/>
              <a:ext cx="3046732" cy="4803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on the paint bucket icon, click 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‘Shape Fill’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drag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‘Transparency’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slider to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100%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Now the shape is completely transparent.</a:t>
              </a:r>
            </a:p>
          </p:txBody>
        </p:sp>
        <p:grpSp>
          <p:nvGrpSpPr>
            <p:cNvPr id="130" name="Groep 129">
              <a:extLst>
                <a:ext uri="{FF2B5EF4-FFF2-40B4-BE49-F238E27FC236}">
                  <a16:creationId xmlns:a16="http://schemas.microsoft.com/office/drawing/2014/main" id="{787BF7F2-816E-4785-9040-9DC76364F7FC}"/>
                </a:ext>
              </a:extLst>
            </p:cNvPr>
            <p:cNvGrpSpPr/>
            <p:nvPr userDrawn="1"/>
          </p:nvGrpSpPr>
          <p:grpSpPr>
            <a:xfrm>
              <a:off x="-3319415" y="1050229"/>
              <a:ext cx="394772" cy="511953"/>
              <a:chOff x="12926733" y="1159941"/>
              <a:chExt cx="394772" cy="511953"/>
            </a:xfrm>
          </p:grpSpPr>
          <p:grpSp>
            <p:nvGrpSpPr>
              <p:cNvPr id="167" name="Groep 166">
                <a:extLst>
                  <a:ext uri="{FF2B5EF4-FFF2-40B4-BE49-F238E27FC236}">
                    <a16:creationId xmlns:a16="http://schemas.microsoft.com/office/drawing/2014/main" id="{8B760597-8AE9-4D64-B50E-21C12F9F21F6}"/>
                  </a:ext>
                </a:extLst>
              </p:cNvPr>
              <p:cNvGrpSpPr/>
              <p:nvPr userDrawn="1"/>
            </p:nvGrpSpPr>
            <p:grpSpPr>
              <a:xfrm>
                <a:off x="12986056" y="1159941"/>
                <a:ext cx="276126" cy="284085"/>
                <a:chOff x="806580" y="907261"/>
                <a:chExt cx="421725" cy="433881"/>
              </a:xfrm>
            </p:grpSpPr>
            <p:sp>
              <p:nvSpPr>
                <p:cNvPr id="170" name="Ovaal 169">
                  <a:extLst>
                    <a:ext uri="{FF2B5EF4-FFF2-40B4-BE49-F238E27FC236}">
                      <a16:creationId xmlns:a16="http://schemas.microsoft.com/office/drawing/2014/main" id="{6E86AA8B-0C0C-4634-AED3-336F5A0B75AE}"/>
                    </a:ext>
                  </a:extLst>
                </p:cNvPr>
                <p:cNvSpPr/>
                <p:nvPr userDrawn="1"/>
              </p:nvSpPr>
              <p:spPr>
                <a:xfrm>
                  <a:off x="961059" y="907261"/>
                  <a:ext cx="267246" cy="26724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en-GB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1" name="Rechthoek 170">
                  <a:extLst>
                    <a:ext uri="{FF2B5EF4-FFF2-40B4-BE49-F238E27FC236}">
                      <a16:creationId xmlns:a16="http://schemas.microsoft.com/office/drawing/2014/main" id="{274F4F34-5D12-40CA-AC0A-DBB7CBD5B852}"/>
                    </a:ext>
                  </a:extLst>
                </p:cNvPr>
                <p:cNvSpPr/>
                <p:nvPr userDrawn="1"/>
              </p:nvSpPr>
              <p:spPr>
                <a:xfrm>
                  <a:off x="806580" y="968645"/>
                  <a:ext cx="247157" cy="2418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2" name="Ruit 171">
                  <a:extLst>
                    <a:ext uri="{FF2B5EF4-FFF2-40B4-BE49-F238E27FC236}">
                      <a16:creationId xmlns:a16="http://schemas.microsoft.com/office/drawing/2014/main" id="{B8478317-CD1E-4ADF-9AA2-F97F17DD2984}"/>
                    </a:ext>
                  </a:extLst>
                </p:cNvPr>
                <p:cNvSpPr/>
                <p:nvPr userDrawn="1"/>
              </p:nvSpPr>
              <p:spPr>
                <a:xfrm>
                  <a:off x="888274" y="1060969"/>
                  <a:ext cx="280173" cy="280173"/>
                </a:xfrm>
                <a:prstGeom prst="diamond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en-GB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68" name="Rechthoek 167">
                <a:extLst>
                  <a:ext uri="{FF2B5EF4-FFF2-40B4-BE49-F238E27FC236}">
                    <a16:creationId xmlns:a16="http://schemas.microsoft.com/office/drawing/2014/main" id="{F8D152ED-1319-4924-90CB-0415B52F230F}"/>
                  </a:ext>
                </a:extLst>
              </p:cNvPr>
              <p:cNvSpPr/>
              <p:nvPr userDrawn="1"/>
            </p:nvSpPr>
            <p:spPr>
              <a:xfrm>
                <a:off x="12926733" y="1454984"/>
                <a:ext cx="394772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Shapes</a:t>
                </a:r>
              </a:p>
            </p:txBody>
          </p:sp>
          <p:sp>
            <p:nvSpPr>
              <p:cNvPr id="169" name="Gelijkbenige driehoek 168">
                <a:extLst>
                  <a:ext uri="{FF2B5EF4-FFF2-40B4-BE49-F238E27FC236}">
                    <a16:creationId xmlns:a16="http://schemas.microsoft.com/office/drawing/2014/main" id="{D7EDA6AE-AA16-49CF-ACE2-C1A09614481D}"/>
                  </a:ext>
                </a:extLst>
              </p:cNvPr>
              <p:cNvSpPr/>
              <p:nvPr userDrawn="1"/>
            </p:nvSpPr>
            <p:spPr>
              <a:xfrm rot="10800000">
                <a:off x="13080686" y="1620747"/>
                <a:ext cx="86866" cy="51147"/>
              </a:xfrm>
              <a:prstGeom prst="triangle">
                <a:avLst/>
              </a:prstGeom>
              <a:solidFill>
                <a:srgbClr val="9D9F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1" name="Groep 130">
              <a:extLst>
                <a:ext uri="{FF2B5EF4-FFF2-40B4-BE49-F238E27FC236}">
                  <a16:creationId xmlns:a16="http://schemas.microsoft.com/office/drawing/2014/main" id="{4C332DBE-853C-4869-AD96-511790A51666}"/>
                </a:ext>
              </a:extLst>
            </p:cNvPr>
            <p:cNvGrpSpPr/>
            <p:nvPr userDrawn="1"/>
          </p:nvGrpSpPr>
          <p:grpSpPr>
            <a:xfrm>
              <a:off x="-3314820" y="2485426"/>
              <a:ext cx="1503599" cy="563933"/>
              <a:chOff x="-3314820" y="1384649"/>
              <a:chExt cx="1503599" cy="563933"/>
            </a:xfrm>
          </p:grpSpPr>
          <p:sp>
            <p:nvSpPr>
              <p:cNvPr id="148" name="Rechthoek 147">
                <a:extLst>
                  <a:ext uri="{FF2B5EF4-FFF2-40B4-BE49-F238E27FC236}">
                    <a16:creationId xmlns:a16="http://schemas.microsoft.com/office/drawing/2014/main" id="{6FBAF787-3B90-453B-B507-D19917CA6C23}"/>
                  </a:ext>
                </a:extLst>
              </p:cNvPr>
              <p:cNvSpPr/>
              <p:nvPr userDrawn="1"/>
            </p:nvSpPr>
            <p:spPr>
              <a:xfrm>
                <a:off x="-3314820" y="1384649"/>
                <a:ext cx="1454798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9" name="Rechthoek 148">
                <a:extLst>
                  <a:ext uri="{FF2B5EF4-FFF2-40B4-BE49-F238E27FC236}">
                    <a16:creationId xmlns:a16="http://schemas.microsoft.com/office/drawing/2014/main" id="{43564E92-0ABF-46B1-8CA3-5BC393F8CCF1}"/>
                  </a:ext>
                </a:extLst>
              </p:cNvPr>
              <p:cNvSpPr/>
              <p:nvPr userDrawn="1"/>
            </p:nvSpPr>
            <p:spPr>
              <a:xfrm>
                <a:off x="-3304718" y="1638374"/>
                <a:ext cx="1438234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0" name="Tekstvak 149">
                <a:extLst>
                  <a:ext uri="{FF2B5EF4-FFF2-40B4-BE49-F238E27FC236}">
                    <a16:creationId xmlns:a16="http://schemas.microsoft.com/office/drawing/2014/main" id="{091804D3-1A39-4462-ACA6-DBD8783AD2B7}"/>
                  </a:ext>
                </a:extLst>
              </p:cNvPr>
              <p:cNvSpPr txBox="1"/>
              <p:nvPr userDrawn="1"/>
            </p:nvSpPr>
            <p:spPr>
              <a:xfrm>
                <a:off x="-3090391" y="1441807"/>
                <a:ext cx="1150080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Size and position…</a:t>
                </a:r>
              </a:p>
            </p:txBody>
          </p:sp>
          <p:sp>
            <p:nvSpPr>
              <p:cNvPr id="151" name="Tekstvak 150">
                <a:extLst>
                  <a:ext uri="{FF2B5EF4-FFF2-40B4-BE49-F238E27FC236}">
                    <a16:creationId xmlns:a16="http://schemas.microsoft.com/office/drawing/2014/main" id="{C3C8B7B6-58B8-438A-B618-9D791CAFDB82}"/>
                  </a:ext>
                </a:extLst>
              </p:cNvPr>
              <p:cNvSpPr txBox="1"/>
              <p:nvPr userDrawn="1"/>
            </p:nvSpPr>
            <p:spPr>
              <a:xfrm>
                <a:off x="-3090391" y="1703359"/>
                <a:ext cx="1150079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Edit shape…</a:t>
                </a:r>
              </a:p>
            </p:txBody>
          </p:sp>
          <p:sp>
            <p:nvSpPr>
              <p:cNvPr id="152" name="Vrije vorm: vorm 151">
                <a:extLst>
                  <a:ext uri="{FF2B5EF4-FFF2-40B4-BE49-F238E27FC236}">
                    <a16:creationId xmlns:a16="http://schemas.microsoft.com/office/drawing/2014/main" id="{B760F1A7-F8E6-4694-888F-33ED3FEAC12F}"/>
                  </a:ext>
                </a:extLst>
              </p:cNvPr>
              <p:cNvSpPr/>
              <p:nvPr userDrawn="1"/>
            </p:nvSpPr>
            <p:spPr>
              <a:xfrm>
                <a:off x="-1908783" y="1768582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3" name="Rechthoek: afgeronde hoeken 152">
                <a:extLst>
                  <a:ext uri="{FF2B5EF4-FFF2-40B4-BE49-F238E27FC236}">
                    <a16:creationId xmlns:a16="http://schemas.microsoft.com/office/drawing/2014/main" id="{9F04AE4D-A6E5-4B3B-B6B9-699910A4029D}"/>
                  </a:ext>
                </a:extLst>
              </p:cNvPr>
              <p:cNvSpPr/>
              <p:nvPr userDrawn="1"/>
            </p:nvSpPr>
            <p:spPr>
              <a:xfrm>
                <a:off x="-3142832" y="1431436"/>
                <a:ext cx="46013" cy="155567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4" name="Rechthoek: afgeronde hoeken 153">
                <a:extLst>
                  <a:ext uri="{FF2B5EF4-FFF2-40B4-BE49-F238E27FC236}">
                    <a16:creationId xmlns:a16="http://schemas.microsoft.com/office/drawing/2014/main" id="{E1DE9511-3247-4721-8A8C-48AE66B3FE08}"/>
                  </a:ext>
                </a:extLst>
              </p:cNvPr>
              <p:cNvSpPr/>
              <p:nvPr userDrawn="1"/>
            </p:nvSpPr>
            <p:spPr>
              <a:xfrm>
                <a:off x="-3244585" y="1493351"/>
                <a:ext cx="34272" cy="34272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5" name="Rechthoek 154">
                <a:extLst>
                  <a:ext uri="{FF2B5EF4-FFF2-40B4-BE49-F238E27FC236}">
                    <a16:creationId xmlns:a16="http://schemas.microsoft.com/office/drawing/2014/main" id="{A11F909B-A55D-42D3-8987-FF850ACF6050}"/>
                  </a:ext>
                </a:extLst>
              </p:cNvPr>
              <p:cNvSpPr/>
              <p:nvPr userDrawn="1"/>
            </p:nvSpPr>
            <p:spPr>
              <a:xfrm>
                <a:off x="-3234192" y="1435895"/>
                <a:ext cx="21280" cy="4146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6" name="Pijl: punthaak 155">
                <a:extLst>
                  <a:ext uri="{FF2B5EF4-FFF2-40B4-BE49-F238E27FC236}">
                    <a16:creationId xmlns:a16="http://schemas.microsoft.com/office/drawing/2014/main" id="{78ED1903-E241-4234-AB95-1BC11C0526FB}"/>
                  </a:ext>
                </a:extLst>
              </p:cNvPr>
              <p:cNvSpPr/>
              <p:nvPr userDrawn="1"/>
            </p:nvSpPr>
            <p:spPr>
              <a:xfrm rot="16200000">
                <a:off x="-3244286" y="1420769"/>
                <a:ext cx="41469" cy="60384"/>
              </a:xfrm>
              <a:prstGeom prst="chevron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7" name="Rechthoek 156">
                <a:extLst>
                  <a:ext uri="{FF2B5EF4-FFF2-40B4-BE49-F238E27FC236}">
                    <a16:creationId xmlns:a16="http://schemas.microsoft.com/office/drawing/2014/main" id="{9272ED27-B400-4348-A07A-AECD789B7800}"/>
                  </a:ext>
                </a:extLst>
              </p:cNvPr>
              <p:cNvSpPr/>
              <p:nvPr userDrawn="1"/>
            </p:nvSpPr>
            <p:spPr>
              <a:xfrm flipV="1">
                <a:off x="-3234192" y="1543744"/>
                <a:ext cx="21280" cy="4146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8" name="Pijl: punthaak 157">
                <a:extLst>
                  <a:ext uri="{FF2B5EF4-FFF2-40B4-BE49-F238E27FC236}">
                    <a16:creationId xmlns:a16="http://schemas.microsoft.com/office/drawing/2014/main" id="{6C59507C-A582-425C-868D-E2673E52AFA1}"/>
                  </a:ext>
                </a:extLst>
              </p:cNvPr>
              <p:cNvSpPr/>
              <p:nvPr userDrawn="1"/>
            </p:nvSpPr>
            <p:spPr>
              <a:xfrm rot="5400000" flipV="1">
                <a:off x="-3244286" y="1539955"/>
                <a:ext cx="41469" cy="60384"/>
              </a:xfrm>
              <a:prstGeom prst="chevron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59" name="Rechte verbindingslijn 158">
                <a:extLst>
                  <a:ext uri="{FF2B5EF4-FFF2-40B4-BE49-F238E27FC236}">
                    <a16:creationId xmlns:a16="http://schemas.microsoft.com/office/drawing/2014/main" id="{197D1311-99D4-472F-A704-919CD4AA2E8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02653" y="1432300"/>
                <a:ext cx="66956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818181"/>
                </a:solidFill>
                <a:prstDash val="sysDot"/>
              </a:ln>
              <a:effectLst/>
            </p:spPr>
          </p:cxnSp>
          <p:cxnSp>
            <p:nvCxnSpPr>
              <p:cNvPr id="160" name="Rechte verbindingslijn 159">
                <a:extLst>
                  <a:ext uri="{FF2B5EF4-FFF2-40B4-BE49-F238E27FC236}">
                    <a16:creationId xmlns:a16="http://schemas.microsoft.com/office/drawing/2014/main" id="{7C8FA57F-8C57-4D1C-8080-E8A8F3199C8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02653" y="1585650"/>
                <a:ext cx="66956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818181"/>
                </a:solidFill>
                <a:prstDash val="sysDot"/>
              </a:ln>
              <a:effectLst/>
            </p:spPr>
          </p:cxnSp>
          <p:sp>
            <p:nvSpPr>
              <p:cNvPr id="161" name="Vrije vorm: vorm 160">
                <a:extLst>
                  <a:ext uri="{FF2B5EF4-FFF2-40B4-BE49-F238E27FC236}">
                    <a16:creationId xmlns:a16="http://schemas.microsoft.com/office/drawing/2014/main" id="{DCA66316-5C87-47E6-A9BC-DB2480692F9E}"/>
                  </a:ext>
                </a:extLst>
              </p:cNvPr>
              <p:cNvSpPr/>
              <p:nvPr userDrawn="1"/>
            </p:nvSpPr>
            <p:spPr>
              <a:xfrm>
                <a:off x="-3175561" y="1707315"/>
                <a:ext cx="42279" cy="61833"/>
              </a:xfrm>
              <a:custGeom>
                <a:avLst/>
                <a:gdLst>
                  <a:gd name="connsiteX0" fmla="*/ 50006 w 111919"/>
                  <a:gd name="connsiteY0" fmla="*/ 64294 h 145256"/>
                  <a:gd name="connsiteX1" fmla="*/ 47625 w 111919"/>
                  <a:gd name="connsiteY1" fmla="*/ 145256 h 145256"/>
                  <a:gd name="connsiteX2" fmla="*/ 111919 w 111919"/>
                  <a:gd name="connsiteY2" fmla="*/ 92869 h 145256"/>
                  <a:gd name="connsiteX3" fmla="*/ 111919 w 111919"/>
                  <a:gd name="connsiteY3" fmla="*/ 28575 h 145256"/>
                  <a:gd name="connsiteX4" fmla="*/ 52387 w 111919"/>
                  <a:gd name="connsiteY4" fmla="*/ 0 h 145256"/>
                  <a:gd name="connsiteX5" fmla="*/ 4762 w 111919"/>
                  <a:gd name="connsiteY5" fmla="*/ 11906 h 145256"/>
                  <a:gd name="connsiteX6" fmla="*/ 0 w 111919"/>
                  <a:gd name="connsiteY6" fmla="*/ 45244 h 145256"/>
                  <a:gd name="connsiteX7" fmla="*/ 50006 w 111919"/>
                  <a:gd name="connsiteY7" fmla="*/ 64294 h 145256"/>
                  <a:gd name="connsiteX0" fmla="*/ 50006 w 124049"/>
                  <a:gd name="connsiteY0" fmla="*/ 64294 h 145256"/>
                  <a:gd name="connsiteX1" fmla="*/ 47625 w 124049"/>
                  <a:gd name="connsiteY1" fmla="*/ 145256 h 145256"/>
                  <a:gd name="connsiteX2" fmla="*/ 111919 w 124049"/>
                  <a:gd name="connsiteY2" fmla="*/ 92869 h 145256"/>
                  <a:gd name="connsiteX3" fmla="*/ 111919 w 124049"/>
                  <a:gd name="connsiteY3" fmla="*/ 28575 h 145256"/>
                  <a:gd name="connsiteX4" fmla="*/ 52387 w 124049"/>
                  <a:gd name="connsiteY4" fmla="*/ 0 h 145256"/>
                  <a:gd name="connsiteX5" fmla="*/ 4762 w 124049"/>
                  <a:gd name="connsiteY5" fmla="*/ 11906 h 145256"/>
                  <a:gd name="connsiteX6" fmla="*/ 0 w 124049"/>
                  <a:gd name="connsiteY6" fmla="*/ 45244 h 145256"/>
                  <a:gd name="connsiteX7" fmla="*/ 50006 w 124049"/>
                  <a:gd name="connsiteY7" fmla="*/ 64294 h 145256"/>
                  <a:gd name="connsiteX0" fmla="*/ 50006 w 123624"/>
                  <a:gd name="connsiteY0" fmla="*/ 64294 h 145256"/>
                  <a:gd name="connsiteX1" fmla="*/ 47625 w 123624"/>
                  <a:gd name="connsiteY1" fmla="*/ 145256 h 145256"/>
                  <a:gd name="connsiteX2" fmla="*/ 111919 w 123624"/>
                  <a:gd name="connsiteY2" fmla="*/ 92869 h 145256"/>
                  <a:gd name="connsiteX3" fmla="*/ 111919 w 123624"/>
                  <a:gd name="connsiteY3" fmla="*/ 28575 h 145256"/>
                  <a:gd name="connsiteX4" fmla="*/ 52387 w 123624"/>
                  <a:gd name="connsiteY4" fmla="*/ 0 h 145256"/>
                  <a:gd name="connsiteX5" fmla="*/ 4762 w 123624"/>
                  <a:gd name="connsiteY5" fmla="*/ 11906 h 145256"/>
                  <a:gd name="connsiteX6" fmla="*/ 0 w 123624"/>
                  <a:gd name="connsiteY6" fmla="*/ 45244 h 145256"/>
                  <a:gd name="connsiteX7" fmla="*/ 50006 w 123624"/>
                  <a:gd name="connsiteY7" fmla="*/ 64294 h 145256"/>
                  <a:gd name="connsiteX0" fmla="*/ 50006 w 123624"/>
                  <a:gd name="connsiteY0" fmla="*/ 67517 h 148479"/>
                  <a:gd name="connsiteX1" fmla="*/ 47625 w 123624"/>
                  <a:gd name="connsiteY1" fmla="*/ 148479 h 148479"/>
                  <a:gd name="connsiteX2" fmla="*/ 111919 w 123624"/>
                  <a:gd name="connsiteY2" fmla="*/ 96092 h 148479"/>
                  <a:gd name="connsiteX3" fmla="*/ 111919 w 123624"/>
                  <a:gd name="connsiteY3" fmla="*/ 31798 h 148479"/>
                  <a:gd name="connsiteX4" fmla="*/ 52387 w 123624"/>
                  <a:gd name="connsiteY4" fmla="*/ 3223 h 148479"/>
                  <a:gd name="connsiteX5" fmla="*/ 4762 w 123624"/>
                  <a:gd name="connsiteY5" fmla="*/ 15129 h 148479"/>
                  <a:gd name="connsiteX6" fmla="*/ 0 w 123624"/>
                  <a:gd name="connsiteY6" fmla="*/ 48467 h 148479"/>
                  <a:gd name="connsiteX7" fmla="*/ 50006 w 123624"/>
                  <a:gd name="connsiteY7" fmla="*/ 67517 h 148479"/>
                  <a:gd name="connsiteX0" fmla="*/ 50006 w 118952"/>
                  <a:gd name="connsiteY0" fmla="*/ 73868 h 154830"/>
                  <a:gd name="connsiteX1" fmla="*/ 47625 w 118952"/>
                  <a:gd name="connsiteY1" fmla="*/ 154830 h 154830"/>
                  <a:gd name="connsiteX2" fmla="*/ 111919 w 118952"/>
                  <a:gd name="connsiteY2" fmla="*/ 102443 h 154830"/>
                  <a:gd name="connsiteX3" fmla="*/ 111919 w 118952"/>
                  <a:gd name="connsiteY3" fmla="*/ 38149 h 154830"/>
                  <a:gd name="connsiteX4" fmla="*/ 64294 w 118952"/>
                  <a:gd name="connsiteY4" fmla="*/ 2430 h 154830"/>
                  <a:gd name="connsiteX5" fmla="*/ 4762 w 118952"/>
                  <a:gd name="connsiteY5" fmla="*/ 21480 h 154830"/>
                  <a:gd name="connsiteX6" fmla="*/ 0 w 118952"/>
                  <a:gd name="connsiteY6" fmla="*/ 54818 h 154830"/>
                  <a:gd name="connsiteX7" fmla="*/ 50006 w 118952"/>
                  <a:gd name="connsiteY7" fmla="*/ 73868 h 154830"/>
                  <a:gd name="connsiteX0" fmla="*/ 50006 w 118952"/>
                  <a:gd name="connsiteY0" fmla="*/ 71438 h 152400"/>
                  <a:gd name="connsiteX1" fmla="*/ 47625 w 118952"/>
                  <a:gd name="connsiteY1" fmla="*/ 152400 h 152400"/>
                  <a:gd name="connsiteX2" fmla="*/ 111919 w 118952"/>
                  <a:gd name="connsiteY2" fmla="*/ 100013 h 152400"/>
                  <a:gd name="connsiteX3" fmla="*/ 111919 w 118952"/>
                  <a:gd name="connsiteY3" fmla="*/ 35719 h 152400"/>
                  <a:gd name="connsiteX4" fmla="*/ 64294 w 118952"/>
                  <a:gd name="connsiteY4" fmla="*/ 0 h 152400"/>
                  <a:gd name="connsiteX5" fmla="*/ 0 w 118952"/>
                  <a:gd name="connsiteY5" fmla="*/ 52388 h 152400"/>
                  <a:gd name="connsiteX6" fmla="*/ 50006 w 118952"/>
                  <a:gd name="connsiteY6" fmla="*/ 71438 h 152400"/>
                  <a:gd name="connsiteX0" fmla="*/ 50006 w 118952"/>
                  <a:gd name="connsiteY0" fmla="*/ 71735 h 152697"/>
                  <a:gd name="connsiteX1" fmla="*/ 47625 w 118952"/>
                  <a:gd name="connsiteY1" fmla="*/ 152697 h 152697"/>
                  <a:gd name="connsiteX2" fmla="*/ 111919 w 118952"/>
                  <a:gd name="connsiteY2" fmla="*/ 100310 h 152697"/>
                  <a:gd name="connsiteX3" fmla="*/ 111919 w 118952"/>
                  <a:gd name="connsiteY3" fmla="*/ 36016 h 152697"/>
                  <a:gd name="connsiteX4" fmla="*/ 64294 w 118952"/>
                  <a:gd name="connsiteY4" fmla="*/ 297 h 152697"/>
                  <a:gd name="connsiteX5" fmla="*/ 0 w 118952"/>
                  <a:gd name="connsiteY5" fmla="*/ 52685 h 152697"/>
                  <a:gd name="connsiteX6" fmla="*/ 50006 w 118952"/>
                  <a:gd name="connsiteY6" fmla="*/ 71735 h 152697"/>
                  <a:gd name="connsiteX0" fmla="*/ 50006 w 118952"/>
                  <a:gd name="connsiteY0" fmla="*/ 71961 h 152923"/>
                  <a:gd name="connsiteX1" fmla="*/ 47625 w 118952"/>
                  <a:gd name="connsiteY1" fmla="*/ 152923 h 152923"/>
                  <a:gd name="connsiteX2" fmla="*/ 111919 w 118952"/>
                  <a:gd name="connsiteY2" fmla="*/ 100536 h 152923"/>
                  <a:gd name="connsiteX3" fmla="*/ 111919 w 118952"/>
                  <a:gd name="connsiteY3" fmla="*/ 36242 h 152923"/>
                  <a:gd name="connsiteX4" fmla="*/ 64294 w 118952"/>
                  <a:gd name="connsiteY4" fmla="*/ 523 h 152923"/>
                  <a:gd name="connsiteX5" fmla="*/ 0 w 118952"/>
                  <a:gd name="connsiteY5" fmla="*/ 52911 h 152923"/>
                  <a:gd name="connsiteX6" fmla="*/ 50006 w 118952"/>
                  <a:gd name="connsiteY6" fmla="*/ 71961 h 152923"/>
                  <a:gd name="connsiteX0" fmla="*/ 50006 w 118480"/>
                  <a:gd name="connsiteY0" fmla="*/ 71961 h 152923"/>
                  <a:gd name="connsiteX1" fmla="*/ 47625 w 118480"/>
                  <a:gd name="connsiteY1" fmla="*/ 152923 h 152923"/>
                  <a:gd name="connsiteX2" fmla="*/ 111919 w 118480"/>
                  <a:gd name="connsiteY2" fmla="*/ 100536 h 152923"/>
                  <a:gd name="connsiteX3" fmla="*/ 111919 w 118480"/>
                  <a:gd name="connsiteY3" fmla="*/ 36242 h 152923"/>
                  <a:gd name="connsiteX4" fmla="*/ 64294 w 118480"/>
                  <a:gd name="connsiteY4" fmla="*/ 523 h 152923"/>
                  <a:gd name="connsiteX5" fmla="*/ 0 w 118480"/>
                  <a:gd name="connsiteY5" fmla="*/ 52911 h 152923"/>
                  <a:gd name="connsiteX6" fmla="*/ 50006 w 118480"/>
                  <a:gd name="connsiteY6" fmla="*/ 71961 h 15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480" h="152923">
                    <a:moveTo>
                      <a:pt x="50006" y="71961"/>
                    </a:moveTo>
                    <a:cubicBezTo>
                      <a:pt x="49212" y="98948"/>
                      <a:pt x="48419" y="125936"/>
                      <a:pt x="47625" y="152923"/>
                    </a:cubicBezTo>
                    <a:cubicBezTo>
                      <a:pt x="69056" y="135461"/>
                      <a:pt x="102395" y="122761"/>
                      <a:pt x="111919" y="100536"/>
                    </a:cubicBezTo>
                    <a:cubicBezTo>
                      <a:pt x="121443" y="78311"/>
                      <a:pt x="119856" y="52911"/>
                      <a:pt x="111919" y="36242"/>
                    </a:cubicBezTo>
                    <a:cubicBezTo>
                      <a:pt x="103982" y="19573"/>
                      <a:pt x="94853" y="4888"/>
                      <a:pt x="64294" y="523"/>
                    </a:cubicBezTo>
                    <a:cubicBezTo>
                      <a:pt x="33735" y="-3842"/>
                      <a:pt x="0" y="19574"/>
                      <a:pt x="0" y="52911"/>
                    </a:cubicBezTo>
                    <a:lnTo>
                      <a:pt x="50006" y="71961"/>
                    </a:lnTo>
                    <a:close/>
                  </a:path>
                </a:pathLst>
              </a:cu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Rechthoek: afgeronde hoeken 161">
                <a:extLst>
                  <a:ext uri="{FF2B5EF4-FFF2-40B4-BE49-F238E27FC236}">
                    <a16:creationId xmlns:a16="http://schemas.microsoft.com/office/drawing/2014/main" id="{C86A33F3-485D-4B4E-AA21-8834E1CCF377}"/>
                  </a:ext>
                </a:extLst>
              </p:cNvPr>
              <p:cNvSpPr/>
              <p:nvPr userDrawn="1"/>
            </p:nvSpPr>
            <p:spPr>
              <a:xfrm rot="2770829">
                <a:off x="-3234197" y="1703273"/>
                <a:ext cx="57923" cy="72481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3" name="Vrije vorm: vorm 162">
                <a:extLst>
                  <a:ext uri="{FF2B5EF4-FFF2-40B4-BE49-F238E27FC236}">
                    <a16:creationId xmlns:a16="http://schemas.microsoft.com/office/drawing/2014/main" id="{19025A24-55B6-4FA2-9361-BF5D750174C0}"/>
                  </a:ext>
                </a:extLst>
              </p:cNvPr>
              <p:cNvSpPr/>
              <p:nvPr userDrawn="1"/>
            </p:nvSpPr>
            <p:spPr>
              <a:xfrm>
                <a:off x="-3237180" y="1677339"/>
                <a:ext cx="42279" cy="55298"/>
              </a:xfrm>
              <a:custGeom>
                <a:avLst/>
                <a:gdLst>
                  <a:gd name="connsiteX0" fmla="*/ 76475 w 79906"/>
                  <a:gd name="connsiteY0" fmla="*/ 104510 h 104510"/>
                  <a:gd name="connsiteX1" fmla="*/ 71712 w 79906"/>
                  <a:gd name="connsiteY1" fmla="*/ 6879 h 104510"/>
                  <a:gd name="connsiteX2" fmla="*/ 5037 w 79906"/>
                  <a:gd name="connsiteY2" fmla="*/ 16404 h 104510"/>
                  <a:gd name="connsiteX3" fmla="*/ 9800 w 79906"/>
                  <a:gd name="connsiteY3" fmla="*/ 83079 h 10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906" h="104510">
                    <a:moveTo>
                      <a:pt x="76475" y="104510"/>
                    </a:moveTo>
                    <a:cubicBezTo>
                      <a:pt x="80046" y="63036"/>
                      <a:pt x="83618" y="21563"/>
                      <a:pt x="71712" y="6879"/>
                    </a:cubicBezTo>
                    <a:cubicBezTo>
                      <a:pt x="59806" y="-7805"/>
                      <a:pt x="15356" y="3704"/>
                      <a:pt x="5037" y="16404"/>
                    </a:cubicBezTo>
                    <a:cubicBezTo>
                      <a:pt x="-5282" y="29104"/>
                      <a:pt x="2259" y="56091"/>
                      <a:pt x="9800" y="83079"/>
                    </a:cubicBezTo>
                  </a:path>
                </a:pathLst>
              </a:custGeom>
              <a:noFill/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Vrije vorm: vorm 163">
                <a:extLst>
                  <a:ext uri="{FF2B5EF4-FFF2-40B4-BE49-F238E27FC236}">
                    <a16:creationId xmlns:a16="http://schemas.microsoft.com/office/drawing/2014/main" id="{65C3F1AA-6947-47D1-AA67-4B2843EDE958}"/>
                  </a:ext>
                </a:extLst>
              </p:cNvPr>
              <p:cNvSpPr/>
              <p:nvPr userDrawn="1"/>
            </p:nvSpPr>
            <p:spPr>
              <a:xfrm>
                <a:off x="-3147647" y="1714096"/>
                <a:ext cx="57254" cy="77074"/>
              </a:xfrm>
              <a:custGeom>
                <a:avLst/>
                <a:gdLst>
                  <a:gd name="connsiteX0" fmla="*/ 0 w 61912"/>
                  <a:gd name="connsiteY0" fmla="*/ 80963 h 80963"/>
                  <a:gd name="connsiteX1" fmla="*/ 57150 w 61912"/>
                  <a:gd name="connsiteY1" fmla="*/ 0 h 80963"/>
                  <a:gd name="connsiteX2" fmla="*/ 61912 w 61912"/>
                  <a:gd name="connsiteY2" fmla="*/ 50006 h 80963"/>
                  <a:gd name="connsiteX3" fmla="*/ 0 w 61912"/>
                  <a:gd name="connsiteY3" fmla="*/ 80963 h 80963"/>
                  <a:gd name="connsiteX0" fmla="*/ 0 w 61912"/>
                  <a:gd name="connsiteY0" fmla="*/ 80963 h 83344"/>
                  <a:gd name="connsiteX1" fmla="*/ 57150 w 61912"/>
                  <a:gd name="connsiteY1" fmla="*/ 0 h 83344"/>
                  <a:gd name="connsiteX2" fmla="*/ 61912 w 61912"/>
                  <a:gd name="connsiteY2" fmla="*/ 50006 h 83344"/>
                  <a:gd name="connsiteX3" fmla="*/ 19050 w 61912"/>
                  <a:gd name="connsiteY3" fmla="*/ 83344 h 83344"/>
                  <a:gd name="connsiteX4" fmla="*/ 0 w 61912"/>
                  <a:gd name="connsiteY4" fmla="*/ 80963 h 8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912" h="83344">
                    <a:moveTo>
                      <a:pt x="0" y="80963"/>
                    </a:moveTo>
                    <a:lnTo>
                      <a:pt x="57150" y="0"/>
                    </a:lnTo>
                    <a:lnTo>
                      <a:pt x="61912" y="50006"/>
                    </a:lnTo>
                    <a:cubicBezTo>
                      <a:pt x="48418" y="56356"/>
                      <a:pt x="32544" y="76994"/>
                      <a:pt x="19050" y="83344"/>
                    </a:cubicBezTo>
                    <a:lnTo>
                      <a:pt x="0" y="80963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5" name="Ovaal 164">
                <a:extLst>
                  <a:ext uri="{FF2B5EF4-FFF2-40B4-BE49-F238E27FC236}">
                    <a16:creationId xmlns:a16="http://schemas.microsoft.com/office/drawing/2014/main" id="{4DBDA2E2-9C5D-4399-8A3D-A51558DBA923}"/>
                  </a:ext>
                </a:extLst>
              </p:cNvPr>
              <p:cNvSpPr/>
              <p:nvPr userDrawn="1"/>
            </p:nvSpPr>
            <p:spPr>
              <a:xfrm rot="12332780">
                <a:off x="-3185085" y="1782358"/>
                <a:ext cx="50650" cy="5725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4D82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6" name="Gelijkbenige driehoek 34">
                <a:extLst>
                  <a:ext uri="{FF2B5EF4-FFF2-40B4-BE49-F238E27FC236}">
                    <a16:creationId xmlns:a16="http://schemas.microsoft.com/office/drawing/2014/main" id="{55BB4B80-B3FC-480A-8821-A76483434244}"/>
                  </a:ext>
                </a:extLst>
              </p:cNvPr>
              <p:cNvSpPr/>
              <p:nvPr userDrawn="1"/>
            </p:nvSpPr>
            <p:spPr>
              <a:xfrm rot="14772351">
                <a:off x="-3215597" y="1797313"/>
                <a:ext cx="52327" cy="57916"/>
              </a:xfrm>
              <a:custGeom>
                <a:avLst/>
                <a:gdLst>
                  <a:gd name="connsiteX0" fmla="*/ 0 w 56584"/>
                  <a:gd name="connsiteY0" fmla="*/ 55534 h 55534"/>
                  <a:gd name="connsiteX1" fmla="*/ 28292 w 56584"/>
                  <a:gd name="connsiteY1" fmla="*/ 0 h 55534"/>
                  <a:gd name="connsiteX2" fmla="*/ 56584 w 56584"/>
                  <a:gd name="connsiteY2" fmla="*/ 55534 h 55534"/>
                  <a:gd name="connsiteX3" fmla="*/ 0 w 56584"/>
                  <a:gd name="connsiteY3" fmla="*/ 55534 h 55534"/>
                  <a:gd name="connsiteX0" fmla="*/ 0 w 56584"/>
                  <a:gd name="connsiteY0" fmla="*/ 55534 h 60261"/>
                  <a:gd name="connsiteX1" fmla="*/ 28292 w 56584"/>
                  <a:gd name="connsiteY1" fmla="*/ 0 h 60261"/>
                  <a:gd name="connsiteX2" fmla="*/ 56584 w 56584"/>
                  <a:gd name="connsiteY2" fmla="*/ 55534 h 60261"/>
                  <a:gd name="connsiteX3" fmla="*/ 0 w 56584"/>
                  <a:gd name="connsiteY3" fmla="*/ 55534 h 60261"/>
                  <a:gd name="connsiteX0" fmla="*/ 0 w 56584"/>
                  <a:gd name="connsiteY0" fmla="*/ 55534 h 62627"/>
                  <a:gd name="connsiteX1" fmla="*/ 28292 w 56584"/>
                  <a:gd name="connsiteY1" fmla="*/ 0 h 62627"/>
                  <a:gd name="connsiteX2" fmla="*/ 56584 w 56584"/>
                  <a:gd name="connsiteY2" fmla="*/ 55534 h 62627"/>
                  <a:gd name="connsiteX3" fmla="*/ 0 w 56584"/>
                  <a:gd name="connsiteY3" fmla="*/ 55534 h 6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584" h="62627">
                    <a:moveTo>
                      <a:pt x="0" y="55534"/>
                    </a:moveTo>
                    <a:lnTo>
                      <a:pt x="28292" y="0"/>
                    </a:lnTo>
                    <a:lnTo>
                      <a:pt x="56584" y="55534"/>
                    </a:lnTo>
                    <a:cubicBezTo>
                      <a:pt x="44518" y="63735"/>
                      <a:pt x="19376" y="66171"/>
                      <a:pt x="0" y="55534"/>
                    </a:cubicBezTo>
                    <a:close/>
                  </a:path>
                </a:pathLst>
              </a:cu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2" name="Groep 131">
              <a:extLst>
                <a:ext uri="{FF2B5EF4-FFF2-40B4-BE49-F238E27FC236}">
                  <a16:creationId xmlns:a16="http://schemas.microsoft.com/office/drawing/2014/main" id="{EC631DED-4FE8-4D05-A9F1-277A5B8CCE09}"/>
                </a:ext>
              </a:extLst>
            </p:cNvPr>
            <p:cNvGrpSpPr/>
            <p:nvPr userDrawn="1"/>
          </p:nvGrpSpPr>
          <p:grpSpPr>
            <a:xfrm>
              <a:off x="-3323231" y="3821749"/>
              <a:ext cx="2734765" cy="262633"/>
              <a:chOff x="5114260" y="1193211"/>
              <a:chExt cx="2516594" cy="241682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3E1F8D33-8A4E-4C87-A81F-B1E82D8905CD}"/>
                  </a:ext>
                </a:extLst>
              </p:cNvPr>
              <p:cNvSpPr/>
              <p:nvPr userDrawn="1"/>
            </p:nvSpPr>
            <p:spPr>
              <a:xfrm>
                <a:off x="5114260" y="1193211"/>
                <a:ext cx="2516594" cy="24168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2" name="Tekstvak 141">
                <a:extLst>
                  <a:ext uri="{FF2B5EF4-FFF2-40B4-BE49-F238E27FC236}">
                    <a16:creationId xmlns:a16="http://schemas.microsoft.com/office/drawing/2014/main" id="{CFA39606-9B13-4BC0-A8CA-94442E207AF1}"/>
                  </a:ext>
                </a:extLst>
              </p:cNvPr>
              <p:cNvSpPr txBox="1"/>
              <p:nvPr userDrawn="1"/>
            </p:nvSpPr>
            <p:spPr>
              <a:xfrm>
                <a:off x="5121009" y="1214216"/>
                <a:ext cx="1156604" cy="21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u="none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Transparency</a:t>
                </a:r>
              </a:p>
            </p:txBody>
          </p:sp>
          <p:cxnSp>
            <p:nvCxnSpPr>
              <p:cNvPr id="143" name="Rechte verbindingslijn 142">
                <a:extLst>
                  <a:ext uri="{FF2B5EF4-FFF2-40B4-BE49-F238E27FC236}">
                    <a16:creationId xmlns:a16="http://schemas.microsoft.com/office/drawing/2014/main" id="{DE4AB31A-63CD-4970-BF77-FEE685F87B06}"/>
                  </a:ext>
                </a:extLst>
              </p:cNvPr>
              <p:cNvCxnSpPr>
                <a:cxnSpLocks/>
                <a:endCxn id="147" idx="1"/>
              </p:cNvCxnSpPr>
              <p:nvPr userDrawn="1"/>
            </p:nvCxnSpPr>
            <p:spPr>
              <a:xfrm>
                <a:off x="5949074" y="1317963"/>
                <a:ext cx="95848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9D9FA1"/>
                </a:solidFill>
                <a:prstDash val="solid"/>
              </a:ln>
              <a:effectLst/>
            </p:spPr>
          </p:cxnSp>
          <p:sp>
            <p:nvSpPr>
              <p:cNvPr id="144" name="Rechthoek 143">
                <a:extLst>
                  <a:ext uri="{FF2B5EF4-FFF2-40B4-BE49-F238E27FC236}">
                    <a16:creationId xmlns:a16="http://schemas.microsoft.com/office/drawing/2014/main" id="{430ADD74-79E1-4F8F-A5D8-1E4E2ED7818A}"/>
                  </a:ext>
                </a:extLst>
              </p:cNvPr>
              <p:cNvSpPr/>
              <p:nvPr userDrawn="1"/>
            </p:nvSpPr>
            <p:spPr>
              <a:xfrm>
                <a:off x="7020991" y="1230251"/>
                <a:ext cx="570656" cy="15949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100%</a:t>
                </a:r>
              </a:p>
            </p:txBody>
          </p:sp>
          <p:sp>
            <p:nvSpPr>
              <p:cNvPr id="145" name="Gelijkbenige driehoek 144">
                <a:extLst>
                  <a:ext uri="{FF2B5EF4-FFF2-40B4-BE49-F238E27FC236}">
                    <a16:creationId xmlns:a16="http://schemas.microsoft.com/office/drawing/2014/main" id="{547CEF75-71D9-4056-9DEB-6F4D5A32022A}"/>
                  </a:ext>
                </a:extLst>
              </p:cNvPr>
              <p:cNvSpPr/>
              <p:nvPr userDrawn="1"/>
            </p:nvSpPr>
            <p:spPr>
              <a:xfrm>
                <a:off x="7508703" y="1255045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6" name="Gelijkbenige driehoek 145">
                <a:extLst>
                  <a:ext uri="{FF2B5EF4-FFF2-40B4-BE49-F238E27FC236}">
                    <a16:creationId xmlns:a16="http://schemas.microsoft.com/office/drawing/2014/main" id="{E12C654F-5BF9-4D7A-B020-5E2660ED36B7}"/>
                  </a:ext>
                </a:extLst>
              </p:cNvPr>
              <p:cNvSpPr/>
              <p:nvPr userDrawn="1"/>
            </p:nvSpPr>
            <p:spPr>
              <a:xfrm flipV="1">
                <a:off x="7508703" y="1332327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7" name="Rechthoek 146">
                <a:extLst>
                  <a:ext uri="{FF2B5EF4-FFF2-40B4-BE49-F238E27FC236}">
                    <a16:creationId xmlns:a16="http://schemas.microsoft.com/office/drawing/2014/main" id="{9CC65865-3ABE-4D42-AEB1-5E504E9DF3B1}"/>
                  </a:ext>
                </a:extLst>
              </p:cNvPr>
              <p:cNvSpPr/>
              <p:nvPr userDrawn="1"/>
            </p:nvSpPr>
            <p:spPr>
              <a:xfrm>
                <a:off x="6907553" y="1274066"/>
                <a:ext cx="28792" cy="8779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33" name="Ovaal 132">
              <a:extLst>
                <a:ext uri="{FF2B5EF4-FFF2-40B4-BE49-F238E27FC236}">
                  <a16:creationId xmlns:a16="http://schemas.microsoft.com/office/drawing/2014/main" id="{604675B2-7B9E-4337-AF7D-30F259869663}"/>
                </a:ext>
              </a:extLst>
            </p:cNvPr>
            <p:cNvSpPr/>
            <p:nvPr userDrawn="1"/>
          </p:nvSpPr>
          <p:spPr>
            <a:xfrm>
              <a:off x="-3603859" y="426602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34" name="Rechthoek 133">
              <a:extLst>
                <a:ext uri="{FF2B5EF4-FFF2-40B4-BE49-F238E27FC236}">
                  <a16:creationId xmlns:a16="http://schemas.microsoft.com/office/drawing/2014/main" id="{565CF0E0-C68A-4CB2-98C1-227B5651E780}"/>
                </a:ext>
              </a:extLst>
            </p:cNvPr>
            <p:cNvSpPr/>
            <p:nvPr userDrawn="1"/>
          </p:nvSpPr>
          <p:spPr>
            <a:xfrm>
              <a:off x="-3319687" y="4266029"/>
              <a:ext cx="2944682" cy="79449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on the transparent shape and use the shortcut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Ctrl + K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add a hyperlink. At the left side of the window, click 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‘Place in this document’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select the preferred slide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 the list. Then click 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‘OK’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br>
                <a:rPr kumimoji="0" lang="en-GB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5" name="Ovaal 134">
              <a:extLst>
                <a:ext uri="{FF2B5EF4-FFF2-40B4-BE49-F238E27FC236}">
                  <a16:creationId xmlns:a16="http://schemas.microsoft.com/office/drawing/2014/main" id="{E1F08DD8-56A6-4A82-9AD1-FEFEA3582315}"/>
                </a:ext>
              </a:extLst>
            </p:cNvPr>
            <p:cNvSpPr/>
            <p:nvPr userDrawn="1"/>
          </p:nvSpPr>
          <p:spPr>
            <a:xfrm>
              <a:off x="-3603859" y="524598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36" name="Rechthoek 135">
              <a:extLst>
                <a:ext uri="{FF2B5EF4-FFF2-40B4-BE49-F238E27FC236}">
                  <a16:creationId xmlns:a16="http://schemas.microsoft.com/office/drawing/2014/main" id="{37CF8A39-3BC2-40E8-92B4-6846CB88AF94}"/>
                </a:ext>
              </a:extLst>
            </p:cNvPr>
            <p:cNvSpPr/>
            <p:nvPr userDrawn="1"/>
          </p:nvSpPr>
          <p:spPr>
            <a:xfrm>
              <a:off x="-3319687" y="5245987"/>
              <a:ext cx="2944682" cy="30721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Copy the transparent shape and repeat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step 4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Do this for all menu buttons.</a:t>
              </a:r>
            </a:p>
          </p:txBody>
        </p:sp>
        <p:sp>
          <p:nvSpPr>
            <p:cNvPr id="137" name="Rechthoek 136">
              <a:extLst>
                <a:ext uri="{FF2B5EF4-FFF2-40B4-BE49-F238E27FC236}">
                  <a16:creationId xmlns:a16="http://schemas.microsoft.com/office/drawing/2014/main" id="{12A9C75E-8D9E-4CD2-BD77-AB57B306BD5C}"/>
                </a:ext>
              </a:extLst>
            </p:cNvPr>
            <p:cNvSpPr/>
            <p:nvPr userDrawn="1"/>
          </p:nvSpPr>
          <p:spPr>
            <a:xfrm>
              <a:off x="-3786437" y="572127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grpSp>
          <p:nvGrpSpPr>
            <p:cNvPr id="138" name="ICOON_info">
              <a:extLst>
                <a:ext uri="{FF2B5EF4-FFF2-40B4-BE49-F238E27FC236}">
                  <a16:creationId xmlns:a16="http://schemas.microsoft.com/office/drawing/2014/main" id="{2FFF6B3D-927F-41DC-BD92-B5628DB8D05D}"/>
                </a:ext>
              </a:extLst>
            </p:cNvPr>
            <p:cNvGrpSpPr/>
            <p:nvPr userDrawn="1"/>
          </p:nvGrpSpPr>
          <p:grpSpPr>
            <a:xfrm>
              <a:off x="-376736" y="5598297"/>
              <a:ext cx="283685" cy="283685"/>
              <a:chOff x="-510741" y="5913713"/>
              <a:chExt cx="267555" cy="267555"/>
            </a:xfrm>
          </p:grpSpPr>
          <p:sp>
            <p:nvSpPr>
              <p:cNvPr id="139" name="Ovaal 138">
                <a:extLst>
                  <a:ext uri="{FF2B5EF4-FFF2-40B4-BE49-F238E27FC236}">
                    <a16:creationId xmlns:a16="http://schemas.microsoft.com/office/drawing/2014/main" id="{C6CBCC8F-B811-423D-AF69-2905407B4C5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0" name="Graphic 163" descr="Informatie">
                <a:extLst>
                  <a:ext uri="{FF2B5EF4-FFF2-40B4-BE49-F238E27FC236}">
                    <a16:creationId xmlns:a16="http://schemas.microsoft.com/office/drawing/2014/main" id="{863BD132-3B57-48D2-A3CD-51D71A7B4D8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71664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1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L) - Mor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B32D3F77-0447-4046-BC1D-06FC4107AA1B}"/>
              </a:ext>
            </a:extLst>
          </p:cNvPr>
          <p:cNvSpPr>
            <a:spLocks noGrp="1" noChangeAspect="1"/>
          </p:cNvSpPr>
          <p:nvPr>
            <p:ph type="pic" idx="48" hasCustomPrompt="1"/>
          </p:nvPr>
        </p:nvSpPr>
        <p:spPr>
          <a:xfrm>
            <a:off x="12192000" y="454424"/>
            <a:ext cx="2513000" cy="5757465"/>
          </a:xfrm>
          <a:pattFill prst="sm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lIns="0" tIns="0" rIns="0" bIns="1224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Click on the icon</a:t>
            </a:r>
            <a:br>
              <a:rPr lang="nl-NL"/>
            </a:br>
            <a:r>
              <a:rPr lang="nl-NL"/>
              <a:t>to insert an image (2).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D5E335C9-3284-4F51-A736-0958A1FF4EED}"/>
              </a:ext>
            </a:extLst>
          </p:cNvPr>
          <p:cNvSpPr>
            <a:spLocks noGrp="1" noChangeAspect="1"/>
          </p:cNvSpPr>
          <p:nvPr>
            <p:ph type="pic" idx="50" hasCustomPrompt="1"/>
          </p:nvPr>
        </p:nvSpPr>
        <p:spPr>
          <a:xfrm>
            <a:off x="14705000" y="454424"/>
            <a:ext cx="2513000" cy="5757465"/>
          </a:xfrm>
          <a:pattFill prst="sm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lIns="0" tIns="0" rIns="0" bIns="1224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Click on the icon</a:t>
            </a:r>
            <a:br>
              <a:rPr lang="nl-NL"/>
            </a:br>
            <a:r>
              <a:rPr lang="nl-NL"/>
              <a:t>to insert an image (3).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A77EE73E-3630-4F5F-9CCF-6AA878CD6B36}"/>
              </a:ext>
            </a:extLst>
          </p:cNvPr>
          <p:cNvSpPr>
            <a:spLocks noGrp="1" noChangeAspect="1"/>
          </p:cNvSpPr>
          <p:nvPr>
            <p:ph type="pic" idx="18" hasCustomPrompt="1"/>
          </p:nvPr>
        </p:nvSpPr>
        <p:spPr>
          <a:xfrm>
            <a:off x="2085442" y="454424"/>
            <a:ext cx="9146560" cy="5757465"/>
          </a:xfrm>
          <a:pattFill prst="sm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lIns="0" tIns="0" rIns="0" bIns="1224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Click on the icon</a:t>
            </a:r>
            <a:br>
              <a:rPr lang="nl-NL"/>
            </a:br>
            <a:r>
              <a:rPr lang="nl-NL"/>
              <a:t>to insert an image (1).</a:t>
            </a:r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210D637B-FCB2-43B6-9605-25A963C8E7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2288"/>
            <a:ext cx="12192000" cy="23571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C9FDBDD-A511-4865-93E5-8339F4FABFF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233150" y="0"/>
            <a:ext cx="958850" cy="108585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1" name="Tijdelijke aanduiding voor tekst 4">
            <a:extLst>
              <a:ext uri="{FF2B5EF4-FFF2-40B4-BE49-F238E27FC236}">
                <a16:creationId xmlns:a16="http://schemas.microsoft.com/office/drawing/2014/main" id="{E2CCF013-775F-4D29-8404-6533A4BD0C5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1233150" y="1085850"/>
            <a:ext cx="958850" cy="553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A37AD1-9C01-416C-8AA5-D49A6627316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084388" y="454025"/>
            <a:ext cx="4316412" cy="5757863"/>
          </a:xfr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0" name="Tijdelijke aanduiding voor tekst 4">
            <a:extLst>
              <a:ext uri="{FF2B5EF4-FFF2-40B4-BE49-F238E27FC236}">
                <a16:creationId xmlns:a16="http://schemas.microsoft.com/office/drawing/2014/main" id="{386745B8-5560-459C-9AE8-43BD68D9E36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0" y="0"/>
            <a:ext cx="2084294" cy="108585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1" name="Tijdelijke aanduiding voor tekst 4">
            <a:extLst>
              <a:ext uri="{FF2B5EF4-FFF2-40B4-BE49-F238E27FC236}">
                <a16:creationId xmlns:a16="http://schemas.microsoft.com/office/drawing/2014/main" id="{5233CCE2-C00D-437B-9E41-8B4A6BBED89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0" y="1085850"/>
            <a:ext cx="2084294" cy="553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5" name="Tijdelijke aanduiding voor tekst 8">
            <a:extLst>
              <a:ext uri="{FF2B5EF4-FFF2-40B4-BE49-F238E27FC236}">
                <a16:creationId xmlns:a16="http://schemas.microsoft.com/office/drawing/2014/main" id="{B565E9E8-7860-4D47-B3C1-BD0848D7E5A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60967" y="1484314"/>
            <a:ext cx="5439833" cy="4287836"/>
          </a:xfrm>
        </p:spPr>
        <p:txBody>
          <a:bodyPr anchor="ctr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buClr>
                <a:schemeClr val="accent5"/>
              </a:buClr>
              <a:defRPr>
                <a:solidFill>
                  <a:schemeClr val="tx1"/>
                </a:solidFill>
              </a:defRPr>
            </a:lvl7pPr>
            <a:lvl8pPr>
              <a:buClr>
                <a:schemeClr val="accent5"/>
              </a:buCl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Default </a:t>
            </a:r>
            <a:r>
              <a:rPr lang="nl-NL" err="1"/>
              <a:t>text</a:t>
            </a:r>
            <a:br>
              <a:rPr lang="nl-NL"/>
            </a:br>
            <a:endParaRPr lang="nl-NL"/>
          </a:p>
          <a:p>
            <a:pPr lvl="3"/>
            <a:r>
              <a:rPr lang="nl-NL" err="1"/>
              <a:t>heading</a:t>
            </a:r>
            <a:endParaRPr lang="nl-NL"/>
          </a:p>
          <a:p>
            <a:pPr lvl="4"/>
            <a:r>
              <a:rPr lang="nl-NL"/>
              <a:t>Title</a:t>
            </a:r>
          </a:p>
          <a:p>
            <a:pPr lvl="5"/>
            <a:r>
              <a:rPr lang="nl-NL" err="1"/>
              <a:t>Subheading</a:t>
            </a:r>
            <a:br>
              <a:rPr lang="nl-NL"/>
            </a:br>
            <a:endParaRPr lang="nl-NL"/>
          </a:p>
          <a:p>
            <a:pPr lvl="6"/>
            <a:r>
              <a:rPr lang="nl-NL" err="1"/>
              <a:t>Numerical</a:t>
            </a:r>
            <a:r>
              <a:rPr lang="nl-NL"/>
              <a:t> </a:t>
            </a:r>
            <a:r>
              <a:rPr lang="nl-NL" err="1"/>
              <a:t>bullet</a:t>
            </a:r>
            <a:endParaRPr lang="nl-NL"/>
          </a:p>
          <a:p>
            <a:pPr lvl="7"/>
            <a:r>
              <a:rPr lang="nl-NL" err="1"/>
              <a:t>Alphabetical</a:t>
            </a:r>
            <a:r>
              <a:rPr lang="nl-NL"/>
              <a:t> </a:t>
            </a:r>
            <a:r>
              <a:rPr lang="nl-NL" err="1"/>
              <a:t>bullet</a:t>
            </a:r>
            <a:endParaRPr lang="nl-NL"/>
          </a:p>
          <a:p>
            <a:pPr lvl="7"/>
            <a:endParaRPr lang="nl-NL"/>
          </a:p>
          <a:p>
            <a:pPr lvl="8"/>
            <a:r>
              <a:rPr lang="nl-NL"/>
              <a:t>Source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76139C-1DF2-4C76-8072-21A2C1D3FA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82656"/>
            <a:ext cx="12193200" cy="266400"/>
          </a:xfrm>
        </p:spPr>
        <p:txBody>
          <a:bodyPr/>
          <a:lstStyle>
            <a:lvl1pPr>
              <a:defRPr sz="1600" cap="none" baseline="0">
                <a:latin typeface="+mj-lt"/>
              </a:defRPr>
            </a:lvl1pPr>
          </a:lstStyle>
          <a:p>
            <a:r>
              <a:rPr lang="nl-NL"/>
              <a:t>Text + Image (L) - Morph 1</a:t>
            </a:r>
          </a:p>
        </p:txBody>
      </p:sp>
      <p:grpSp>
        <p:nvGrpSpPr>
          <p:cNvPr id="13" name="INSTRUCTION">
            <a:extLst>
              <a:ext uri="{FF2B5EF4-FFF2-40B4-BE49-F238E27FC236}">
                <a16:creationId xmlns:a16="http://schemas.microsoft.com/office/drawing/2014/main" id="{0880B83A-AC91-43CA-BC93-E329824BBA50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0234BFD-C626-4805-9CE0-DAE3D664184E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34A3C89B-FB1C-4B09-9458-FCF714978ED5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B4529B0B-CFD3-4154-9D70-716984D16F5E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2439D4F8-A434-4989-8391-B93F76441862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71D3A461-5DFC-431E-AA48-DCA9F6FBFACE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72A1304F-77A2-4A67-800A-9622A881E493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Sub-bullet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B07E8EE0-25BD-4B89-BDC0-21FB55B33A31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1B6D20DB-F0D4-4A1F-9F2B-5F829C9F5CC4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Default text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C9E1E37A-55B5-4381-9C5D-C6AACBEA7AB0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8F4E54DC-A23E-4FE9-94A1-43DE2584D103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HEADING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2FB8E482-E6D4-40B4-97F6-8A2A8724C30F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46F6E21C-F1D6-47D6-B2C2-9C643FBF3299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TITLE</a:t>
              </a:r>
            </a:p>
          </p:txBody>
        </p:sp>
        <p:sp>
          <p:nvSpPr>
            <p:cNvPr id="33" name="Ovaal 32">
              <a:extLst>
                <a:ext uri="{FF2B5EF4-FFF2-40B4-BE49-F238E27FC236}">
                  <a16:creationId xmlns:a16="http://schemas.microsoft.com/office/drawing/2014/main" id="{14A06F3F-C0FE-4D26-BDE9-C0379DBD9FB6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222C7772-280A-4843-9316-68825DAAF9F1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BC448C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Numerical bullet</a:t>
              </a:r>
            </a:p>
          </p:txBody>
        </p: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2224A1D7-E771-4FEC-998E-6E554C3261BD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7B28B07C-3859-492A-A1FA-43C2B4D2700E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Alphabethical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bullet</a:t>
              </a:r>
            </a:p>
          </p:txBody>
        </p:sp>
        <p:sp>
          <p:nvSpPr>
            <p:cNvPr id="37" name="Ovaal 36">
              <a:extLst>
                <a:ext uri="{FF2B5EF4-FFF2-40B4-BE49-F238E27FC236}">
                  <a16:creationId xmlns:a16="http://schemas.microsoft.com/office/drawing/2014/main" id="{11048D7F-43BA-4AE3-9EE7-C7EA17333A86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07968EE0-4AC6-4791-BE98-7F68D03E002A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Source</a:t>
              </a:r>
            </a:p>
          </p:txBody>
        </p:sp>
        <p:sp>
          <p:nvSpPr>
            <p:cNvPr id="39" name="Ovaal 38">
              <a:extLst>
                <a:ext uri="{FF2B5EF4-FFF2-40B4-BE49-F238E27FC236}">
                  <a16:creationId xmlns:a16="http://schemas.microsoft.com/office/drawing/2014/main" id="{EB6A4677-4800-4040-B2B0-2FDCD25B9757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7212E040-2D32-4724-8DC0-70D91A793984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Subheading</a:t>
              </a:r>
            </a:p>
          </p:txBody>
        </p: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9C46784F-2674-4A18-A291-BA604BB7898F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grpSp>
          <p:nvGrpSpPr>
            <p:cNvPr id="42" name="ICOON_info">
              <a:extLst>
                <a:ext uri="{FF2B5EF4-FFF2-40B4-BE49-F238E27FC236}">
                  <a16:creationId xmlns:a16="http://schemas.microsoft.com/office/drawing/2014/main" id="{B7322CD9-4796-431A-9E4A-77DA10F6F5D7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84" name="Ovaal 83">
                <a:extLst>
                  <a:ext uri="{FF2B5EF4-FFF2-40B4-BE49-F238E27FC236}">
                    <a16:creationId xmlns:a16="http://schemas.microsoft.com/office/drawing/2014/main" id="{1E8653B0-9BB4-4986-BEDD-925E7109AC5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Graphic 163" descr="Informatie">
                <a:extLst>
                  <a:ext uri="{FF2B5EF4-FFF2-40B4-BE49-F238E27FC236}">
                    <a16:creationId xmlns:a16="http://schemas.microsoft.com/office/drawing/2014/main" id="{22D779BE-0922-4982-B30E-9A3F06259EA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3" name="VOORBEELD">
              <a:extLst>
                <a:ext uri="{FF2B5EF4-FFF2-40B4-BE49-F238E27FC236}">
                  <a16:creationId xmlns:a16="http://schemas.microsoft.com/office/drawing/2014/main" id="{7D249B8B-F122-434B-A333-AB667586FE55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E8E41C19-56CC-40F0-984F-B49A26585655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45" name="Rechthoek 44">
                <a:extLst>
                  <a:ext uri="{FF2B5EF4-FFF2-40B4-BE49-F238E27FC236}">
                    <a16:creationId xmlns:a16="http://schemas.microsoft.com/office/drawing/2014/main" id="{5311C2F0-0BBF-4E55-B8A6-97311239C711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6" name="Groep 45">
                <a:extLst>
                  <a:ext uri="{FF2B5EF4-FFF2-40B4-BE49-F238E27FC236}">
                    <a16:creationId xmlns:a16="http://schemas.microsoft.com/office/drawing/2014/main" id="{F4DE46A3-B5D4-4FFD-B409-2224F76DE44E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7" name="Groep 76">
                  <a:extLst>
                    <a:ext uri="{FF2B5EF4-FFF2-40B4-BE49-F238E27FC236}">
                      <a16:creationId xmlns:a16="http://schemas.microsoft.com/office/drawing/2014/main" id="{9593CE83-30A7-45F2-A38D-B52D70B595B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1B41EB5F-02FF-41D1-9DC1-099907E27C3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C20DA0ED-6071-4C56-94C5-E8CC86C751B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A481DE02-EA62-4E60-9D82-AFB0EAC5F8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228B065C-7A48-4204-B0FF-805B460BF79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3" name="Rechte verbindingslijn 82">
                    <a:extLst>
                      <a:ext uri="{FF2B5EF4-FFF2-40B4-BE49-F238E27FC236}">
                        <a16:creationId xmlns:a16="http://schemas.microsoft.com/office/drawing/2014/main" id="{A1229A0C-01EA-4D83-A320-FA893A429B7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8" name="Pijl: rechts 77">
                  <a:extLst>
                    <a:ext uri="{FF2B5EF4-FFF2-40B4-BE49-F238E27FC236}">
                      <a16:creationId xmlns:a16="http://schemas.microsoft.com/office/drawing/2014/main" id="{409467E9-78E7-43ED-8DF8-CE653C594A88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ABA52611-E887-4EA3-AF62-117B6FF05F28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70" name="Groep 69">
                  <a:extLst>
                    <a:ext uri="{FF2B5EF4-FFF2-40B4-BE49-F238E27FC236}">
                      <a16:creationId xmlns:a16="http://schemas.microsoft.com/office/drawing/2014/main" id="{7719E51F-74A5-4326-823E-C5523488A5D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EDBE9F23-341D-47D9-AE94-8EB8744B2B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8C4D6958-4755-44D8-BB72-2E17D1DC8E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0D9F1E35-3022-426C-BB5F-2C1A8CFFAB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FE357EC5-F3E7-49C6-A2B7-28FBD6D644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D23FD0A9-C225-46C0-AB73-07BCAECE52B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1" name="Pijl: rechts 70">
                  <a:extLst>
                    <a:ext uri="{FF2B5EF4-FFF2-40B4-BE49-F238E27FC236}">
                      <a16:creationId xmlns:a16="http://schemas.microsoft.com/office/drawing/2014/main" id="{E16C89E8-5CC2-4CE3-90DC-8E7DB05A28D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35541FE7-FD98-45B9-AC97-AF075EE9D82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9" name="Rechte verbindingslijn 48">
                <a:extLst>
                  <a:ext uri="{FF2B5EF4-FFF2-40B4-BE49-F238E27FC236}">
                    <a16:creationId xmlns:a16="http://schemas.microsoft.com/office/drawing/2014/main" id="{BED78243-C061-4649-92CF-3CB6158BE99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DFE9499D-2D4C-4ACF-9DC3-9AE0005A4204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51" name="Rechthoek 50">
                <a:extLst>
                  <a:ext uri="{FF2B5EF4-FFF2-40B4-BE49-F238E27FC236}">
                    <a16:creationId xmlns:a16="http://schemas.microsoft.com/office/drawing/2014/main" id="{466B023A-1FE7-4F04-A147-D337FACC378F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EEC0DC65-5276-4E43-97B6-75A977C3D40E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62" name="Rechthoek 61">
                  <a:extLst>
                    <a:ext uri="{FF2B5EF4-FFF2-40B4-BE49-F238E27FC236}">
                      <a16:creationId xmlns:a16="http://schemas.microsoft.com/office/drawing/2014/main" id="{07630541-8B20-4E36-A893-153CB44F8C0E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C5B51F98-A8EC-4376-8A31-D3143F87140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BA749CEA-7205-40DE-B3A4-17757266C8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CE9914BC-4F8D-4076-A364-99D14D9D940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CB881CAB-A8EA-47AF-AD98-6DB517ECEA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35F9DF79-483F-45E5-A998-0DA1189F792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45EBD25D-4D12-4A85-914F-8A215B3FFF2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4" name="Pijl: rechts 63">
                  <a:extLst>
                    <a:ext uri="{FF2B5EF4-FFF2-40B4-BE49-F238E27FC236}">
                      <a16:creationId xmlns:a16="http://schemas.microsoft.com/office/drawing/2014/main" id="{D2E15E6B-1D4A-4F4E-9FCC-1A746BE66399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3" name="Groep 52">
                <a:extLst>
                  <a:ext uri="{FF2B5EF4-FFF2-40B4-BE49-F238E27FC236}">
                    <a16:creationId xmlns:a16="http://schemas.microsoft.com/office/drawing/2014/main" id="{BE0FF452-68C1-4A6E-ABC5-D23B534C2574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18380E60-6C63-41E1-B6C0-5109971B633C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B9A6D728-D248-49B5-A134-D8768633A05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EF5CDB5A-B600-46BD-A75D-9B4C89E8307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1E05B901-C394-4F36-BE36-1761839E45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F4E0FB8D-C170-4730-A30E-04099230C40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73703B2D-BF0D-41E2-9BB3-9416E006B84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E69D1FAF-0542-4EF4-93BB-2459D8BE299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6" name="Pijl: rechts 55">
                  <a:extLst>
                    <a:ext uri="{FF2B5EF4-FFF2-40B4-BE49-F238E27FC236}">
                      <a16:creationId xmlns:a16="http://schemas.microsoft.com/office/drawing/2014/main" id="{DB64DBFD-C256-4C54-B3B0-305CBF3A142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920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L) - Mor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6D7DE21A-8A00-4E0D-BDE1-2F4402DEE6E6}"/>
              </a:ext>
            </a:extLst>
          </p:cNvPr>
          <p:cNvSpPr>
            <a:spLocks noGrp="1" noChangeAspect="1"/>
          </p:cNvSpPr>
          <p:nvPr>
            <p:ph type="pic" idx="18" hasCustomPrompt="1"/>
          </p:nvPr>
        </p:nvSpPr>
        <p:spPr>
          <a:xfrm>
            <a:off x="-2292107" y="454424"/>
            <a:ext cx="2292107" cy="5757465"/>
          </a:xfrm>
          <a:pattFill prst="sm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lIns="0" tIns="0" rIns="0" bIns="1224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Click on the icon</a:t>
            </a:r>
            <a:br>
              <a:rPr lang="nl-NL"/>
            </a:br>
            <a:r>
              <a:rPr lang="nl-NL"/>
              <a:t>to insert an image (1).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3631890B-4E68-4975-ADC1-CE2BC0AB3F57}"/>
              </a:ext>
            </a:extLst>
          </p:cNvPr>
          <p:cNvSpPr>
            <a:spLocks noGrp="1" noChangeAspect="1"/>
          </p:cNvSpPr>
          <p:nvPr>
            <p:ph type="pic" idx="50" hasCustomPrompt="1"/>
          </p:nvPr>
        </p:nvSpPr>
        <p:spPr>
          <a:xfrm>
            <a:off x="12192000" y="454424"/>
            <a:ext cx="2513000" cy="5757465"/>
          </a:xfrm>
          <a:pattFill prst="sm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lIns="0" tIns="0" rIns="0" bIns="1224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Click on the icon</a:t>
            </a:r>
            <a:br>
              <a:rPr lang="nl-NL"/>
            </a:br>
            <a:r>
              <a:rPr lang="nl-NL"/>
              <a:t>to insert an image (3).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262686B-0504-4C60-9E5B-9C5617473658}"/>
              </a:ext>
            </a:extLst>
          </p:cNvPr>
          <p:cNvSpPr>
            <a:spLocks noGrp="1" noChangeAspect="1"/>
          </p:cNvSpPr>
          <p:nvPr>
            <p:ph type="pic" idx="53" hasCustomPrompt="1"/>
          </p:nvPr>
        </p:nvSpPr>
        <p:spPr>
          <a:xfrm>
            <a:off x="2085442" y="454424"/>
            <a:ext cx="9146560" cy="5757465"/>
          </a:xfrm>
          <a:pattFill prst="sm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lIns="0" tIns="0" rIns="0" bIns="1224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Click on the icon</a:t>
            </a:r>
            <a:br>
              <a:rPr lang="nl-NL"/>
            </a:br>
            <a:r>
              <a:rPr lang="nl-NL"/>
              <a:t>to insert an image (2).</a:t>
            </a:r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210D637B-FCB2-43B6-9605-25A963C8E7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2288"/>
            <a:ext cx="12192000" cy="23571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C9FDBDD-A511-4865-93E5-8339F4FABFF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233150" y="0"/>
            <a:ext cx="958850" cy="108585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1" name="Tijdelijke aanduiding voor tekst 4">
            <a:extLst>
              <a:ext uri="{FF2B5EF4-FFF2-40B4-BE49-F238E27FC236}">
                <a16:creationId xmlns:a16="http://schemas.microsoft.com/office/drawing/2014/main" id="{E2CCF013-775F-4D29-8404-6533A4BD0C5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1233150" y="1085850"/>
            <a:ext cx="958850" cy="553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6" name="Tijdelijke aanduiding voor tekst 2">
            <a:extLst>
              <a:ext uri="{FF2B5EF4-FFF2-40B4-BE49-F238E27FC236}">
                <a16:creationId xmlns:a16="http://schemas.microsoft.com/office/drawing/2014/main" id="{540FC74B-484D-4E8F-BF6B-FC9ABEE21A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084388" y="454025"/>
            <a:ext cx="4316412" cy="5757863"/>
          </a:xfr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0" name="Tijdelijke aanduiding voor tekst 4">
            <a:extLst>
              <a:ext uri="{FF2B5EF4-FFF2-40B4-BE49-F238E27FC236}">
                <a16:creationId xmlns:a16="http://schemas.microsoft.com/office/drawing/2014/main" id="{386745B8-5560-459C-9AE8-43BD68D9E36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0" y="0"/>
            <a:ext cx="2084294" cy="108585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1" name="Tijdelijke aanduiding voor tekst 4">
            <a:extLst>
              <a:ext uri="{FF2B5EF4-FFF2-40B4-BE49-F238E27FC236}">
                <a16:creationId xmlns:a16="http://schemas.microsoft.com/office/drawing/2014/main" id="{5233CCE2-C00D-437B-9E41-8B4A6BBED89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0" y="1085850"/>
            <a:ext cx="2084294" cy="553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58E1B63D-BB67-4288-B84B-6DA8B6B6850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60967" y="1484314"/>
            <a:ext cx="5439833" cy="4287836"/>
          </a:xfrm>
        </p:spPr>
        <p:txBody>
          <a:bodyPr anchor="ctr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buClr>
                <a:schemeClr val="accent5"/>
              </a:buClr>
              <a:defRPr>
                <a:solidFill>
                  <a:schemeClr val="tx1"/>
                </a:solidFill>
              </a:defRPr>
            </a:lvl7pPr>
            <a:lvl8pPr>
              <a:buClr>
                <a:schemeClr val="accent5"/>
              </a:buCl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Default </a:t>
            </a:r>
            <a:r>
              <a:rPr lang="nl-NL" err="1"/>
              <a:t>text</a:t>
            </a:r>
            <a:br>
              <a:rPr lang="nl-NL"/>
            </a:br>
            <a:endParaRPr lang="nl-NL"/>
          </a:p>
          <a:p>
            <a:pPr lvl="3"/>
            <a:r>
              <a:rPr lang="nl-NL" err="1"/>
              <a:t>heading</a:t>
            </a:r>
            <a:endParaRPr lang="nl-NL"/>
          </a:p>
          <a:p>
            <a:pPr lvl="4"/>
            <a:r>
              <a:rPr lang="nl-NL"/>
              <a:t>Title</a:t>
            </a:r>
          </a:p>
          <a:p>
            <a:pPr lvl="5"/>
            <a:r>
              <a:rPr lang="nl-NL" err="1"/>
              <a:t>Subheading</a:t>
            </a:r>
            <a:br>
              <a:rPr lang="nl-NL"/>
            </a:br>
            <a:endParaRPr lang="nl-NL"/>
          </a:p>
          <a:p>
            <a:pPr lvl="6"/>
            <a:r>
              <a:rPr lang="nl-NL" err="1"/>
              <a:t>Numerical</a:t>
            </a:r>
            <a:r>
              <a:rPr lang="nl-NL"/>
              <a:t> </a:t>
            </a:r>
            <a:r>
              <a:rPr lang="nl-NL" err="1"/>
              <a:t>bullet</a:t>
            </a:r>
            <a:endParaRPr lang="nl-NL"/>
          </a:p>
          <a:p>
            <a:pPr lvl="7"/>
            <a:r>
              <a:rPr lang="nl-NL" err="1"/>
              <a:t>Alphabetical</a:t>
            </a:r>
            <a:r>
              <a:rPr lang="nl-NL"/>
              <a:t> </a:t>
            </a:r>
            <a:r>
              <a:rPr lang="nl-NL" err="1"/>
              <a:t>bullet</a:t>
            </a:r>
            <a:endParaRPr lang="nl-NL"/>
          </a:p>
          <a:p>
            <a:pPr lvl="7"/>
            <a:endParaRPr lang="nl-NL"/>
          </a:p>
          <a:p>
            <a:pPr lvl="8"/>
            <a:r>
              <a:rPr lang="nl-NL"/>
              <a:t>Source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3D39BE-66FE-45A8-827C-3D56C0401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82656"/>
            <a:ext cx="12193200" cy="266400"/>
          </a:xfrm>
        </p:spPr>
        <p:txBody>
          <a:bodyPr/>
          <a:lstStyle>
            <a:lvl1pPr>
              <a:defRPr sz="1600" cap="none" baseline="0">
                <a:latin typeface="+mj-lt"/>
              </a:defRPr>
            </a:lvl1pPr>
          </a:lstStyle>
          <a:p>
            <a:r>
              <a:rPr lang="nl-NL"/>
              <a:t>Text + Image (L) - Morph 2</a:t>
            </a:r>
          </a:p>
        </p:txBody>
      </p:sp>
    </p:spTree>
    <p:extLst>
      <p:ext uri="{BB962C8B-B14F-4D97-AF65-F5344CB8AC3E}">
        <p14:creationId xmlns:p14="http://schemas.microsoft.com/office/powerpoint/2010/main" val="4178721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Char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9DB7AC-F7D7-430A-A2A7-CD3EBBF1D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6AAF10E-F092-4160-BF4A-FF568555B790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341C04-9B94-4385-A661-7B8C170004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C1D709-6A0F-409C-B2D0-C248E562265E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99BE53-BA11-4B67-BFBB-6281DB50C7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662D93-31C1-4DFB-A938-E631F89AA9F0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7ECC8DA-0BEC-4508-89D4-12FA35B481F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DC8E6C-1B78-4B89-82DD-BBA778CD1482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E5F54A-0315-4B15-B865-1F0460526260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7F352-DE39-4835-8D3F-69CDEC490F1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D6F20A-F777-4F41-B23B-735A64FA5DA3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BBADBA-0F74-418B-BC50-AD44596C3EF8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18BE26-88E5-457C-8095-745F34D1536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B269E0-E058-4340-B93D-7D40FFF521F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DD9AEE-5501-4385-B339-4616F567B53D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4D29C61-8926-4C98-882B-AB90108C8386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C585F9-B633-4F7E-AADE-75079DC1715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5DC6366-5525-4FBC-9886-D4409F6B299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CC03CF9-098C-4140-806A-023D3DC3F2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C41BC4-89DF-4EC4-A141-9EF16D8EEB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2AD067-E64C-499E-9C0A-A725258744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53DD54-FA2B-4B91-A94E-3C46AE21B3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86AC204-156B-442E-B028-01036BD1F2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03512DE-F013-431A-9F6E-ADDA88FB2D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E95FEE1-61A9-4065-B9F8-5589180AC6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028AA59-C1FA-46C0-BFDD-1C1D3404C8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5C99EE-B791-470A-8639-0357A751EB4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54F4204-F48B-4AF5-B11E-0CE7D972AC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6643FE-3966-4B82-9623-C61A56EDD20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DD769C5-B1B1-45BD-A40A-67E6568C843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A511707-50C7-48B2-81F7-5C82BF57795C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38D44F3-CCFE-48A0-8414-FFF5E43D9184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126FE0-8204-40BB-AD46-4A0C7A47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18115"/>
            <a:ext cx="10312571" cy="27815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5E350-4200-419C-A167-527DD6B7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3753350"/>
            <a:ext cx="10312571" cy="1991572"/>
          </a:xfr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6741F519-22CF-4C01-B140-5480DBAB3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1550-9064-4767-B70A-3501AF95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E1C33-2E8E-4041-9683-12048CB8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36992-B921-4F3F-9C4A-0D67E618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537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L) - Morph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B7A7D3E0-411D-4D88-8CCD-CB693B4A3240}"/>
              </a:ext>
            </a:extLst>
          </p:cNvPr>
          <p:cNvSpPr>
            <a:spLocks noGrp="1" noChangeAspect="1"/>
          </p:cNvSpPr>
          <p:nvPr>
            <p:ph type="pic" idx="48" hasCustomPrompt="1"/>
          </p:nvPr>
        </p:nvSpPr>
        <p:spPr>
          <a:xfrm>
            <a:off x="-5027148" y="454424"/>
            <a:ext cx="2513000" cy="5757465"/>
          </a:xfrm>
          <a:pattFill prst="sm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lIns="0" tIns="0" rIns="0" bIns="1224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Click on the icon</a:t>
            </a:r>
            <a:br>
              <a:rPr lang="nl-NL"/>
            </a:br>
            <a:r>
              <a:rPr lang="nl-NL"/>
              <a:t>to insert an image (1).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68A6C165-DFCF-426D-8BA3-7CF51F180709}"/>
              </a:ext>
            </a:extLst>
          </p:cNvPr>
          <p:cNvSpPr>
            <a:spLocks noGrp="1" noChangeAspect="1"/>
          </p:cNvSpPr>
          <p:nvPr>
            <p:ph type="pic" idx="50" hasCustomPrompt="1"/>
          </p:nvPr>
        </p:nvSpPr>
        <p:spPr>
          <a:xfrm>
            <a:off x="-2514148" y="454424"/>
            <a:ext cx="2513000" cy="5757465"/>
          </a:xfrm>
          <a:pattFill prst="sm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lIns="0" tIns="0" rIns="0" bIns="1224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Click on the icon</a:t>
            </a:r>
            <a:br>
              <a:rPr lang="nl-NL"/>
            </a:br>
            <a:r>
              <a:rPr lang="nl-NL"/>
              <a:t>to insert an image (2).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262686B-0504-4C60-9E5B-9C5617473658}"/>
              </a:ext>
            </a:extLst>
          </p:cNvPr>
          <p:cNvSpPr>
            <a:spLocks noGrp="1" noChangeAspect="1"/>
          </p:cNvSpPr>
          <p:nvPr>
            <p:ph type="pic" idx="53" hasCustomPrompt="1"/>
          </p:nvPr>
        </p:nvSpPr>
        <p:spPr>
          <a:xfrm>
            <a:off x="2085442" y="454424"/>
            <a:ext cx="9146560" cy="5757465"/>
          </a:xfrm>
          <a:pattFill prst="sm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lIns="0" tIns="0" rIns="0" bIns="1224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Click on the icon</a:t>
            </a:r>
            <a:br>
              <a:rPr lang="nl-NL"/>
            </a:br>
            <a:r>
              <a:rPr lang="nl-NL"/>
              <a:t>to insert an image (3).</a:t>
            </a:r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210D637B-FCB2-43B6-9605-25A963C8E7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2288"/>
            <a:ext cx="12192000" cy="23571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C9FDBDD-A511-4865-93E5-8339F4FABFF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233150" y="0"/>
            <a:ext cx="958850" cy="108585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1" name="Tijdelijke aanduiding voor tekst 4">
            <a:extLst>
              <a:ext uri="{FF2B5EF4-FFF2-40B4-BE49-F238E27FC236}">
                <a16:creationId xmlns:a16="http://schemas.microsoft.com/office/drawing/2014/main" id="{E2CCF013-775F-4D29-8404-6533A4BD0C5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1233150" y="1085850"/>
            <a:ext cx="958850" cy="553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6" name="Tijdelijke aanduiding voor tekst 2">
            <a:extLst>
              <a:ext uri="{FF2B5EF4-FFF2-40B4-BE49-F238E27FC236}">
                <a16:creationId xmlns:a16="http://schemas.microsoft.com/office/drawing/2014/main" id="{B1BB39F4-3292-4881-977F-98BC6BE5014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084388" y="454025"/>
            <a:ext cx="4316412" cy="5757863"/>
          </a:xfr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0" name="Tijdelijke aanduiding voor tekst 4">
            <a:extLst>
              <a:ext uri="{FF2B5EF4-FFF2-40B4-BE49-F238E27FC236}">
                <a16:creationId xmlns:a16="http://schemas.microsoft.com/office/drawing/2014/main" id="{386745B8-5560-459C-9AE8-43BD68D9E36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0" y="0"/>
            <a:ext cx="2084294" cy="108585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1" name="Tijdelijke aanduiding voor tekst 4">
            <a:extLst>
              <a:ext uri="{FF2B5EF4-FFF2-40B4-BE49-F238E27FC236}">
                <a16:creationId xmlns:a16="http://schemas.microsoft.com/office/drawing/2014/main" id="{5233CCE2-C00D-437B-9E41-8B4A6BBED89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0" y="1085850"/>
            <a:ext cx="2084294" cy="553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DE60821-3567-4CE8-893B-F4024338ECF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60967" y="1484314"/>
            <a:ext cx="5439833" cy="4287836"/>
          </a:xfrm>
        </p:spPr>
        <p:txBody>
          <a:bodyPr anchor="ctr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buClr>
                <a:schemeClr val="accent5"/>
              </a:buClr>
              <a:defRPr>
                <a:solidFill>
                  <a:schemeClr val="tx1"/>
                </a:solidFill>
              </a:defRPr>
            </a:lvl7pPr>
            <a:lvl8pPr>
              <a:buClr>
                <a:schemeClr val="accent5"/>
              </a:buCl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Default </a:t>
            </a:r>
            <a:r>
              <a:rPr lang="nl-NL" err="1"/>
              <a:t>text</a:t>
            </a:r>
            <a:br>
              <a:rPr lang="nl-NL"/>
            </a:br>
            <a:endParaRPr lang="nl-NL"/>
          </a:p>
          <a:p>
            <a:pPr lvl="3"/>
            <a:r>
              <a:rPr lang="nl-NL" err="1"/>
              <a:t>heading</a:t>
            </a:r>
            <a:endParaRPr lang="nl-NL"/>
          </a:p>
          <a:p>
            <a:pPr lvl="4"/>
            <a:r>
              <a:rPr lang="nl-NL"/>
              <a:t>Title</a:t>
            </a:r>
          </a:p>
          <a:p>
            <a:pPr lvl="5"/>
            <a:r>
              <a:rPr lang="nl-NL" err="1"/>
              <a:t>Subheading</a:t>
            </a:r>
            <a:br>
              <a:rPr lang="nl-NL"/>
            </a:br>
            <a:endParaRPr lang="nl-NL"/>
          </a:p>
          <a:p>
            <a:pPr lvl="6"/>
            <a:r>
              <a:rPr lang="nl-NL" err="1"/>
              <a:t>Numerical</a:t>
            </a:r>
            <a:r>
              <a:rPr lang="nl-NL"/>
              <a:t> </a:t>
            </a:r>
            <a:r>
              <a:rPr lang="nl-NL" err="1"/>
              <a:t>bullet</a:t>
            </a:r>
            <a:endParaRPr lang="nl-NL"/>
          </a:p>
          <a:p>
            <a:pPr lvl="7"/>
            <a:r>
              <a:rPr lang="nl-NL" err="1"/>
              <a:t>Alphabetical</a:t>
            </a:r>
            <a:r>
              <a:rPr lang="nl-NL"/>
              <a:t> </a:t>
            </a:r>
            <a:r>
              <a:rPr lang="nl-NL" err="1"/>
              <a:t>bullet</a:t>
            </a:r>
            <a:endParaRPr lang="nl-NL"/>
          </a:p>
          <a:p>
            <a:pPr lvl="7"/>
            <a:endParaRPr lang="nl-NL"/>
          </a:p>
          <a:p>
            <a:pPr lvl="8"/>
            <a:r>
              <a:rPr lang="nl-NL"/>
              <a:t>Source</a:t>
            </a:r>
          </a:p>
          <a:p>
            <a:pPr lvl="8"/>
            <a:r>
              <a:rPr lang="nl-NL"/>
              <a:t>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9586B1-97E9-4488-B5D7-F1ECF380C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82656"/>
            <a:ext cx="12193200" cy="266400"/>
          </a:xfrm>
        </p:spPr>
        <p:txBody>
          <a:bodyPr/>
          <a:lstStyle>
            <a:lvl1pPr>
              <a:defRPr sz="1600" cap="none" baseline="0">
                <a:latin typeface="+mj-lt"/>
              </a:defRPr>
            </a:lvl1pPr>
          </a:lstStyle>
          <a:p>
            <a:r>
              <a:rPr lang="nl-NL"/>
              <a:t>Text + Image (L) - Morph 3</a:t>
            </a:r>
          </a:p>
        </p:txBody>
      </p:sp>
    </p:spTree>
    <p:extLst>
      <p:ext uri="{BB962C8B-B14F-4D97-AF65-F5344CB8AC3E}">
        <p14:creationId xmlns:p14="http://schemas.microsoft.com/office/powerpoint/2010/main" val="3995227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Char"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M) - Morph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hoek 19">
            <a:extLst>
              <a:ext uri="{FF2B5EF4-FFF2-40B4-BE49-F238E27FC236}">
                <a16:creationId xmlns:a16="http://schemas.microsoft.com/office/drawing/2014/main" id="{B3AC37AC-336A-4C7B-BB98-A0EF85309775}"/>
              </a:ext>
            </a:extLst>
          </p:cNvPr>
          <p:cNvSpPr/>
          <p:nvPr userDrawn="1"/>
        </p:nvSpPr>
        <p:spPr>
          <a:xfrm>
            <a:off x="0" y="5759451"/>
            <a:ext cx="12192000" cy="834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1CBBF8CD-3AAA-4D2B-99D7-3BBAE940648B}"/>
              </a:ext>
            </a:extLst>
          </p:cNvPr>
          <p:cNvSpPr/>
          <p:nvPr userDrawn="1"/>
        </p:nvSpPr>
        <p:spPr>
          <a:xfrm>
            <a:off x="0" y="0"/>
            <a:ext cx="12192000" cy="1073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A77EE73E-3630-4F5F-9CCF-6AA878CD6B36}"/>
              </a:ext>
            </a:extLst>
          </p:cNvPr>
          <p:cNvSpPr>
            <a:spLocks noGrp="1" noChangeAspect="1"/>
          </p:cNvSpPr>
          <p:nvPr>
            <p:ph type="pic" idx="18" hasCustomPrompt="1"/>
          </p:nvPr>
        </p:nvSpPr>
        <p:spPr>
          <a:xfrm>
            <a:off x="5965439" y="454424"/>
            <a:ext cx="5267711" cy="5757464"/>
          </a:xfrm>
          <a:pattFill prst="sm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lIns="0" tIns="0" rIns="0" bIns="1224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Click on the icon</a:t>
            </a:r>
            <a:br>
              <a:rPr lang="nl-NL"/>
            </a:br>
            <a:r>
              <a:rPr lang="nl-NL"/>
              <a:t>to insert an image.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18CD6ECC-334A-4C2F-A82A-25BD2F328934}"/>
              </a:ext>
            </a:extLst>
          </p:cNvPr>
          <p:cNvSpPr>
            <a:spLocks noGrp="1" noChangeAspect="1"/>
          </p:cNvSpPr>
          <p:nvPr>
            <p:ph type="pic" idx="50" hasCustomPrompt="1"/>
          </p:nvPr>
        </p:nvSpPr>
        <p:spPr>
          <a:xfrm>
            <a:off x="5965439" y="6857691"/>
            <a:ext cx="5267711" cy="1935912"/>
          </a:xfrm>
          <a:pattFill prst="sm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lIns="0" tIns="0" rIns="0" bIns="1224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Click on the icon</a:t>
            </a:r>
            <a:br>
              <a:rPr lang="nl-NL"/>
            </a:br>
            <a:r>
              <a:rPr lang="nl-NL"/>
              <a:t>to insert an image.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83275803-0B03-42C1-BA87-44218BF1A560}"/>
              </a:ext>
            </a:extLst>
          </p:cNvPr>
          <p:cNvSpPr>
            <a:spLocks noGrp="1" noChangeAspect="1"/>
          </p:cNvSpPr>
          <p:nvPr>
            <p:ph type="pic" idx="51" hasCustomPrompt="1"/>
          </p:nvPr>
        </p:nvSpPr>
        <p:spPr>
          <a:xfrm>
            <a:off x="5965439" y="8793602"/>
            <a:ext cx="5267711" cy="1935912"/>
          </a:xfrm>
          <a:pattFill prst="sm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lIns="0" tIns="0" rIns="0" bIns="1224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Click on the icon</a:t>
            </a:r>
            <a:br>
              <a:rPr lang="nl-NL"/>
            </a:br>
            <a:r>
              <a:rPr lang="nl-NL"/>
              <a:t>to insert an image.</a:t>
            </a:r>
          </a:p>
        </p:txBody>
      </p:sp>
      <p:sp>
        <p:nvSpPr>
          <p:cNvPr id="24" name="Tijdelijke aanduiding voor tekst 3">
            <a:extLst>
              <a:ext uri="{FF2B5EF4-FFF2-40B4-BE49-F238E27FC236}">
                <a16:creationId xmlns:a16="http://schemas.microsoft.com/office/drawing/2014/main" id="{C295AF08-5B59-4830-8705-94C89141950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965439" y="0"/>
            <a:ext cx="5267711" cy="454423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3B48291-00DB-4A70-8A89-8B9BAC27D37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65438" y="6211888"/>
            <a:ext cx="5267712" cy="64611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210D637B-FCB2-43B6-9605-25A963C8E7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2288"/>
            <a:ext cx="12192000" cy="23571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4" name="Tijdelijke aanduiding voor tekst 8">
            <a:extLst>
              <a:ext uri="{FF2B5EF4-FFF2-40B4-BE49-F238E27FC236}">
                <a16:creationId xmlns:a16="http://schemas.microsoft.com/office/drawing/2014/main" id="{5D1F2DCB-820F-49BD-BB1D-FC541FDFB8C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60967" y="1484314"/>
            <a:ext cx="4668867" cy="4727574"/>
          </a:xfrm>
        </p:spPr>
        <p:txBody>
          <a:bodyPr anchor="ctr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buClr>
                <a:schemeClr val="accent5"/>
              </a:buClr>
              <a:defRPr>
                <a:solidFill>
                  <a:schemeClr val="tx1"/>
                </a:solidFill>
              </a:defRPr>
            </a:lvl7pPr>
            <a:lvl8pPr>
              <a:buClr>
                <a:schemeClr val="accent5"/>
              </a:buCl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Default </a:t>
            </a:r>
            <a:r>
              <a:rPr lang="nl-NL" err="1"/>
              <a:t>text</a:t>
            </a:r>
            <a:br>
              <a:rPr lang="nl-NL"/>
            </a:br>
            <a:endParaRPr lang="nl-NL"/>
          </a:p>
          <a:p>
            <a:pPr lvl="3"/>
            <a:r>
              <a:rPr lang="nl-NL" err="1"/>
              <a:t>heading</a:t>
            </a:r>
            <a:endParaRPr lang="nl-NL"/>
          </a:p>
          <a:p>
            <a:pPr lvl="4"/>
            <a:r>
              <a:rPr lang="nl-NL"/>
              <a:t>Title</a:t>
            </a:r>
          </a:p>
          <a:p>
            <a:pPr lvl="5"/>
            <a:r>
              <a:rPr lang="nl-NL" err="1"/>
              <a:t>Subheading</a:t>
            </a:r>
            <a:br>
              <a:rPr lang="nl-NL"/>
            </a:br>
            <a:endParaRPr lang="nl-NL"/>
          </a:p>
          <a:p>
            <a:pPr lvl="6"/>
            <a:r>
              <a:rPr lang="nl-NL" err="1"/>
              <a:t>Numerical</a:t>
            </a:r>
            <a:r>
              <a:rPr lang="nl-NL"/>
              <a:t> </a:t>
            </a:r>
            <a:r>
              <a:rPr lang="nl-NL" err="1"/>
              <a:t>bullet</a:t>
            </a:r>
            <a:endParaRPr lang="nl-NL"/>
          </a:p>
          <a:p>
            <a:pPr lvl="7"/>
            <a:r>
              <a:rPr lang="nl-NL" err="1"/>
              <a:t>Alphabetical</a:t>
            </a:r>
            <a:r>
              <a:rPr lang="nl-NL"/>
              <a:t> </a:t>
            </a:r>
            <a:r>
              <a:rPr lang="nl-NL" err="1"/>
              <a:t>bullet</a:t>
            </a:r>
            <a:endParaRPr lang="nl-NL"/>
          </a:p>
          <a:p>
            <a:pPr lvl="7"/>
            <a:endParaRPr lang="nl-NL"/>
          </a:p>
          <a:p>
            <a:pPr lvl="8"/>
            <a:r>
              <a:rPr lang="nl-NL"/>
              <a:t>Source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B550C00-BD64-4DA4-8C5C-18F5438D2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82656"/>
            <a:ext cx="12193200" cy="266400"/>
          </a:xfrm>
        </p:spPr>
        <p:txBody>
          <a:bodyPr/>
          <a:lstStyle>
            <a:lvl1pPr>
              <a:defRPr sz="1600" cap="none">
                <a:latin typeface="+mj-lt"/>
              </a:defRPr>
            </a:lvl1pPr>
          </a:lstStyle>
          <a:p>
            <a:r>
              <a:rPr lang="nl-NL"/>
              <a:t>Text + Image (M) - Morph 1</a:t>
            </a:r>
          </a:p>
        </p:txBody>
      </p:sp>
      <p:grpSp>
        <p:nvGrpSpPr>
          <p:cNvPr id="12" name="INSTRUCTION">
            <a:extLst>
              <a:ext uri="{FF2B5EF4-FFF2-40B4-BE49-F238E27FC236}">
                <a16:creationId xmlns:a16="http://schemas.microsoft.com/office/drawing/2014/main" id="{4350E5D2-FE1C-4D09-BBB3-AC7C458331CB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74F5CA61-A48A-42AE-BA56-D6C8C4AB3B2E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827573E8-2EA1-41B8-B0BB-05BE6857EF47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AD648BA6-3B02-4156-BD71-70C313BC6393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E7317501-8844-4DEF-BE4D-E112E56908E6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49BA9DAE-4F8C-4BB0-A573-8A0276BC28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CBA65DAF-77C8-408E-9617-78C9BE2F3AC6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Sub-bullet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3F9BF2A3-1A44-4251-AD4D-C9A5948B1D89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EB9B21DD-8573-451C-A188-288DBF564042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Default text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7E2AE69A-605B-415B-B092-F13CE41324DF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F7BD31F9-AC8E-45F6-8C46-8B41AD2999DB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HEADING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2B03F403-6562-46B8-AE62-8A9C27CDA49C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3E784D01-47E2-42A2-AE6E-DF974017122F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TITLE</a:t>
              </a:r>
            </a:p>
          </p:txBody>
        </p:sp>
        <p:sp>
          <p:nvSpPr>
            <p:cNvPr id="32" name="Ovaal 31">
              <a:extLst>
                <a:ext uri="{FF2B5EF4-FFF2-40B4-BE49-F238E27FC236}">
                  <a16:creationId xmlns:a16="http://schemas.microsoft.com/office/drawing/2014/main" id="{A8EDC792-F29D-42C5-9C48-87615B8B1D6F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9FDEA1F0-7F04-4CB8-9DC2-EC889C12A6EB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BC448C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Numerical bullet</a:t>
              </a:r>
            </a:p>
          </p:txBody>
        </p:sp>
        <p:sp>
          <p:nvSpPr>
            <p:cNvPr id="34" name="Ovaal 33">
              <a:extLst>
                <a:ext uri="{FF2B5EF4-FFF2-40B4-BE49-F238E27FC236}">
                  <a16:creationId xmlns:a16="http://schemas.microsoft.com/office/drawing/2014/main" id="{BC77E7BD-8389-49FD-B3CB-A95764F9755B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DEA8008F-D668-4DEE-A804-F52915F9DA10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Alphabethical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bullet</a:t>
              </a:r>
            </a:p>
          </p:txBody>
        </p:sp>
        <p:sp>
          <p:nvSpPr>
            <p:cNvPr id="36" name="Ovaal 35">
              <a:extLst>
                <a:ext uri="{FF2B5EF4-FFF2-40B4-BE49-F238E27FC236}">
                  <a16:creationId xmlns:a16="http://schemas.microsoft.com/office/drawing/2014/main" id="{76EB4D81-DA08-4B55-B494-75ED79FA352E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6665F3E5-8EF1-4C21-A894-280D997F4824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Source</a:t>
              </a:r>
            </a:p>
          </p:txBody>
        </p:sp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F2651B09-C7D3-4F9F-AB32-1CFFAE0335A7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437AFDDA-B697-4EEB-AF1D-80BAD717F2E9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Subheading</a:t>
              </a:r>
            </a:p>
          </p:txBody>
        </p: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B15BB796-5CBA-495E-8491-48486E3B31EE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grpSp>
          <p:nvGrpSpPr>
            <p:cNvPr id="41" name="ICOON_info">
              <a:extLst>
                <a:ext uri="{FF2B5EF4-FFF2-40B4-BE49-F238E27FC236}">
                  <a16:creationId xmlns:a16="http://schemas.microsoft.com/office/drawing/2014/main" id="{2DC96A36-71A7-421B-90F0-62AEBB490A82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83" name="Ovaal 82">
                <a:extLst>
                  <a:ext uri="{FF2B5EF4-FFF2-40B4-BE49-F238E27FC236}">
                    <a16:creationId xmlns:a16="http://schemas.microsoft.com/office/drawing/2014/main" id="{029E2A47-FA27-4FF0-92C1-791EE4D3C0F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4" name="Graphic 163" descr="Informatie">
                <a:extLst>
                  <a:ext uri="{FF2B5EF4-FFF2-40B4-BE49-F238E27FC236}">
                    <a16:creationId xmlns:a16="http://schemas.microsoft.com/office/drawing/2014/main" id="{923D5090-BC5E-4060-8C39-3FB848E09779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2" name="VOORBEELD">
              <a:extLst>
                <a:ext uri="{FF2B5EF4-FFF2-40B4-BE49-F238E27FC236}">
                  <a16:creationId xmlns:a16="http://schemas.microsoft.com/office/drawing/2014/main" id="{C230E590-E7C8-41AD-91C9-B79012776BA5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8A0FC12B-4C5B-4BB2-BB4A-5FD3668DFD22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C3597086-E1B5-4748-B2F6-DCCE83EFFC77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F65F4BC3-DB37-4F71-B4F2-438199DBF258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6" name="Groep 75">
                  <a:extLst>
                    <a:ext uri="{FF2B5EF4-FFF2-40B4-BE49-F238E27FC236}">
                      <a16:creationId xmlns:a16="http://schemas.microsoft.com/office/drawing/2014/main" id="{FF59E0BE-C543-4DF1-BEF6-7497668BDF7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16F9F7FA-9CE5-40F7-9453-6A43DB3839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8BC66AE7-6763-47EA-B099-0BF1FFE3D43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F797330-5427-4C95-9062-A94422AC12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2946B451-E584-4F15-888E-CF0B991C6A5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201B6F6-6BC9-4905-9227-4F28788C80E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7" name="Pijl: rechts 76">
                  <a:extLst>
                    <a:ext uri="{FF2B5EF4-FFF2-40B4-BE49-F238E27FC236}">
                      <a16:creationId xmlns:a16="http://schemas.microsoft.com/office/drawing/2014/main" id="{482EC487-32C2-4682-851E-BA3F07509C51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6" name="Groep 45">
                <a:extLst>
                  <a:ext uri="{FF2B5EF4-FFF2-40B4-BE49-F238E27FC236}">
                    <a16:creationId xmlns:a16="http://schemas.microsoft.com/office/drawing/2014/main" id="{049E09CD-EAEF-4251-B975-01073829D02B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9" name="Groep 68">
                  <a:extLst>
                    <a:ext uri="{FF2B5EF4-FFF2-40B4-BE49-F238E27FC236}">
                      <a16:creationId xmlns:a16="http://schemas.microsoft.com/office/drawing/2014/main" id="{3F8018B3-FE6D-4AA5-A1D2-5F7D10F7696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F0A59FF-01ED-4B28-9638-833DB1B357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11EF141F-76B6-4919-8CC4-DEC843C5D4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E21048BF-6BA0-4930-91BA-906005D8D8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7DB0F820-69ED-40B8-94A4-82490BE7DA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ACF62DC8-109E-4E8D-9FF3-0999D6F3415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0" name="Pijl: rechts 69">
                  <a:extLst>
                    <a:ext uri="{FF2B5EF4-FFF2-40B4-BE49-F238E27FC236}">
                      <a16:creationId xmlns:a16="http://schemas.microsoft.com/office/drawing/2014/main" id="{DEEDCB28-E4B4-424C-A24E-3C399B4C05C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7" name="Rechte verbindingslijn 46">
                <a:extLst>
                  <a:ext uri="{FF2B5EF4-FFF2-40B4-BE49-F238E27FC236}">
                    <a16:creationId xmlns:a16="http://schemas.microsoft.com/office/drawing/2014/main" id="{DFB4368B-9EC0-470C-A2C2-E89B53166A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60DB3E92-5255-4229-89DF-873003809E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68DBC7AB-9B9E-4212-88D8-255C2E190E1B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3CE94E02-F5ED-47DC-BBFE-9324E61B53FE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51" name="Groep 50">
                <a:extLst>
                  <a:ext uri="{FF2B5EF4-FFF2-40B4-BE49-F238E27FC236}">
                    <a16:creationId xmlns:a16="http://schemas.microsoft.com/office/drawing/2014/main" id="{A9AAB257-76A2-4EC5-9AD9-011252D7BCD3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61" name="Rechthoek 60">
                  <a:extLst>
                    <a:ext uri="{FF2B5EF4-FFF2-40B4-BE49-F238E27FC236}">
                      <a16:creationId xmlns:a16="http://schemas.microsoft.com/office/drawing/2014/main" id="{506BB9A9-2121-4F13-9214-D971B2FBB8DE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C4FD5FB5-8DED-42A8-AE76-DEB53960DB6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A995E954-9796-488C-A934-C98764CDA27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DEF2F220-53E3-49FC-88C8-A0F48A0868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EE8A2E78-1BD3-44E8-A543-15820C4E86F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D6AE6AAD-42D5-4CD2-8C62-59FEA1F3D07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38A9E0AA-7C3B-4A52-B450-664CAA3396A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3" name="Pijl: rechts 62">
                  <a:extLst>
                    <a:ext uri="{FF2B5EF4-FFF2-40B4-BE49-F238E27FC236}">
                      <a16:creationId xmlns:a16="http://schemas.microsoft.com/office/drawing/2014/main" id="{A5DC3620-F574-4327-BA25-CA012BF3B88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A604441D-73F2-4BD1-AF10-9CEC65EB9522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3" name="Rechthoek 52">
                  <a:extLst>
                    <a:ext uri="{FF2B5EF4-FFF2-40B4-BE49-F238E27FC236}">
                      <a16:creationId xmlns:a16="http://schemas.microsoft.com/office/drawing/2014/main" id="{B66F7CB7-75E7-4914-B412-4AE79C8CD33D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4" name="Groep 53">
                  <a:extLst>
                    <a:ext uri="{FF2B5EF4-FFF2-40B4-BE49-F238E27FC236}">
                      <a16:creationId xmlns:a16="http://schemas.microsoft.com/office/drawing/2014/main" id="{E16AD5E5-21B3-4B66-B879-B7DCFC3EA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0F8BFE8C-BA3B-46D3-9630-2A6903D61E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30431684-D889-4A78-B234-89057295E89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0B0849F2-1881-40AE-B98D-97023A6F7C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F5EEE112-2DAA-4015-9555-1AB1BD43DDA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EFF42716-335E-4638-B91A-7EEABA2205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5" name="Pijl: rechts 54">
                  <a:extLst>
                    <a:ext uri="{FF2B5EF4-FFF2-40B4-BE49-F238E27FC236}">
                      <a16:creationId xmlns:a16="http://schemas.microsoft.com/office/drawing/2014/main" id="{E14FB9A6-54CC-4538-9D1F-2A8FB040244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85" name="INSTRUCTION">
            <a:extLst>
              <a:ext uri="{FF2B5EF4-FFF2-40B4-BE49-F238E27FC236}">
                <a16:creationId xmlns:a16="http://schemas.microsoft.com/office/drawing/2014/main" id="{80DD4005-388C-4DD7-BF81-FC36D5D9D185}"/>
              </a:ext>
            </a:extLst>
          </p:cNvPr>
          <p:cNvGrpSpPr/>
          <p:nvPr userDrawn="1"/>
        </p:nvGrpSpPr>
        <p:grpSpPr>
          <a:xfrm>
            <a:off x="12377595" y="0"/>
            <a:ext cx="3693386" cy="6669007"/>
            <a:chOff x="-3786437" y="0"/>
            <a:chExt cx="3693386" cy="6669007"/>
          </a:xfrm>
        </p:grpSpPr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0E0CC7FE-76B1-441C-991D-80EC2D26B803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93677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2B23B32F-D42E-440F-B843-AD13396976AA}"/>
                </a:ext>
              </a:extLst>
            </p:cNvPr>
            <p:cNvSpPr/>
            <p:nvPr userDrawn="1"/>
          </p:nvSpPr>
          <p:spPr>
            <a:xfrm>
              <a:off x="-3786437" y="5841007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AECED827-B31E-463B-B167-8C8B7B6B15B9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1D31C33F-FF13-4CC5-8DDB-4CFC2A637DFF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image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90" name="Groep 89">
              <a:extLst>
                <a:ext uri="{FF2B5EF4-FFF2-40B4-BE49-F238E27FC236}">
                  <a16:creationId xmlns:a16="http://schemas.microsoft.com/office/drawing/2014/main" id="{B34FAD57-77E7-48FB-B192-D927119243E3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144" name="Rechthoek 143">
                <a:extLst>
                  <a:ext uri="{FF2B5EF4-FFF2-40B4-BE49-F238E27FC236}">
                    <a16:creationId xmlns:a16="http://schemas.microsoft.com/office/drawing/2014/main" id="{E0CDA2C8-98EA-44CE-8650-EC31411908B0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5" name="Ovaal 144">
                <a:extLst>
                  <a:ext uri="{FF2B5EF4-FFF2-40B4-BE49-F238E27FC236}">
                    <a16:creationId xmlns:a16="http://schemas.microsoft.com/office/drawing/2014/main" id="{4A899010-36D3-4FDB-86BE-A40C4566998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6" name="Vrije vorm: vorm 145">
                <a:extLst>
                  <a:ext uri="{FF2B5EF4-FFF2-40B4-BE49-F238E27FC236}">
                    <a16:creationId xmlns:a16="http://schemas.microsoft.com/office/drawing/2014/main" id="{F5D24D96-AB2E-4178-A5A8-43CFBC7E551F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7" name="Rechthoek: afgeronde hoeken 146">
                <a:extLst>
                  <a:ext uri="{FF2B5EF4-FFF2-40B4-BE49-F238E27FC236}">
                    <a16:creationId xmlns:a16="http://schemas.microsoft.com/office/drawing/2014/main" id="{D935E0E8-D0D2-4DC0-84AD-7003DC8B4998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48" name="Rechte verbindingslijn 147">
                <a:extLst>
                  <a:ext uri="{FF2B5EF4-FFF2-40B4-BE49-F238E27FC236}">
                    <a16:creationId xmlns:a16="http://schemas.microsoft.com/office/drawing/2014/main" id="{B407F749-C146-405A-85E6-E26578B543C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9" name="Rechte verbindingslijn 148">
                <a:extLst>
                  <a:ext uri="{FF2B5EF4-FFF2-40B4-BE49-F238E27FC236}">
                    <a16:creationId xmlns:a16="http://schemas.microsoft.com/office/drawing/2014/main" id="{03ED922E-9F7E-4B42-8865-5B574A3D1C71}"/>
                  </a:ext>
                </a:extLst>
              </p:cNvPr>
              <p:cNvCxnSpPr>
                <a:cxnSpLocks/>
                <a:stCxn id="14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60784263-9659-4465-9771-6BBCA16143C2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BE16F379-8471-4D57-ABC2-5BD43FF3F60C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image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93" name="Groep 92">
              <a:extLst>
                <a:ext uri="{FF2B5EF4-FFF2-40B4-BE49-F238E27FC236}">
                  <a16:creationId xmlns:a16="http://schemas.microsoft.com/office/drawing/2014/main" id="{B29DEE9D-A11B-43F9-A5C1-E1F41C64A778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1EA9BCF-790D-4944-9530-B850C81F86B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318F59CD-9A02-4573-827A-33ECDDEAB377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71F5ABEF-8A2F-42B9-B616-71F7DA6601E5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7E3C28F9-8EB9-4E4E-9AF5-560A376158B9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631A6D78-D7B1-46D7-BE8F-67140F5DE9F5}"/>
                </a:ext>
              </a:extLst>
            </p:cNvPr>
            <p:cNvSpPr/>
            <p:nvPr userDrawn="1"/>
          </p:nvSpPr>
          <p:spPr>
            <a:xfrm>
              <a:off x="-3319416" y="2553360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96" name="ICOON_info">
              <a:extLst>
                <a:ext uri="{FF2B5EF4-FFF2-40B4-BE49-F238E27FC236}">
                  <a16:creationId xmlns:a16="http://schemas.microsoft.com/office/drawing/2014/main" id="{72FBD7FA-728B-48F0-81A1-CFB933249B03}"/>
                </a:ext>
              </a:extLst>
            </p:cNvPr>
            <p:cNvGrpSpPr/>
            <p:nvPr userDrawn="1"/>
          </p:nvGrpSpPr>
          <p:grpSpPr>
            <a:xfrm>
              <a:off x="-376736" y="5705292"/>
              <a:ext cx="283685" cy="283685"/>
              <a:chOff x="-510741" y="5913713"/>
              <a:chExt cx="267555" cy="267555"/>
            </a:xfrm>
          </p:grpSpPr>
          <p:sp>
            <p:nvSpPr>
              <p:cNvPr id="139" name="Ovaal 138">
                <a:extLst>
                  <a:ext uri="{FF2B5EF4-FFF2-40B4-BE49-F238E27FC236}">
                    <a16:creationId xmlns:a16="http://schemas.microsoft.com/office/drawing/2014/main" id="{2B0618E2-2D33-4B63-A6F2-9ABF5FA85B04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0" name="Graphic 163" descr="Informatie">
                <a:extLst>
                  <a:ext uri="{FF2B5EF4-FFF2-40B4-BE49-F238E27FC236}">
                    <a16:creationId xmlns:a16="http://schemas.microsoft.com/office/drawing/2014/main" id="{D2D0683A-4865-41F6-91E4-EFE3D6162CFE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4D83545A-DE56-4311-AB25-353BA81E0185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52967EBE-47EE-411A-AC0D-266B639AC50C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7947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grpSp>
          <p:nvGrpSpPr>
            <p:cNvPr id="99" name="Groep 98">
              <a:extLst>
                <a:ext uri="{FF2B5EF4-FFF2-40B4-BE49-F238E27FC236}">
                  <a16:creationId xmlns:a16="http://schemas.microsoft.com/office/drawing/2014/main" id="{23F0A74D-642B-4B8F-9B61-4EFBC2D23127}"/>
                </a:ext>
              </a:extLst>
            </p:cNvPr>
            <p:cNvGrpSpPr/>
            <p:nvPr userDrawn="1"/>
          </p:nvGrpSpPr>
          <p:grpSpPr>
            <a:xfrm>
              <a:off x="-3449237" y="5047414"/>
              <a:ext cx="622283" cy="612919"/>
              <a:chOff x="12617641" y="3403239"/>
              <a:chExt cx="752963" cy="741634"/>
            </a:xfrm>
          </p:grpSpPr>
          <p:grpSp>
            <p:nvGrpSpPr>
              <p:cNvPr id="123" name="Groep 122">
                <a:extLst>
                  <a:ext uri="{FF2B5EF4-FFF2-40B4-BE49-F238E27FC236}">
                    <a16:creationId xmlns:a16="http://schemas.microsoft.com/office/drawing/2014/main" id="{D549B0AF-10E8-4053-B751-ABFD6621A32E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126" name="Groep 125">
                  <a:extLst>
                    <a:ext uri="{FF2B5EF4-FFF2-40B4-BE49-F238E27FC236}">
                      <a16:creationId xmlns:a16="http://schemas.microsoft.com/office/drawing/2014/main" id="{BC84AE17-64DF-437C-87DE-7879C02BAF18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133" name="Groep 132">
                    <a:extLst>
                      <a:ext uri="{FF2B5EF4-FFF2-40B4-BE49-F238E27FC236}">
                        <a16:creationId xmlns:a16="http://schemas.microsoft.com/office/drawing/2014/main" id="{9F440716-6FF0-4CCC-9274-790A36033A1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136" name="Rechthoek 135">
                      <a:extLst>
                        <a:ext uri="{FF2B5EF4-FFF2-40B4-BE49-F238E27FC236}">
                          <a16:creationId xmlns:a16="http://schemas.microsoft.com/office/drawing/2014/main" id="{F5D15621-E873-44F4-86C4-21816F663C1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7" name="Rechthoek 136">
                      <a:extLst>
                        <a:ext uri="{FF2B5EF4-FFF2-40B4-BE49-F238E27FC236}">
                          <a16:creationId xmlns:a16="http://schemas.microsoft.com/office/drawing/2014/main" id="{EB392406-FA43-4AAF-B4C9-EF991875013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8" name="Ovaal 137">
                      <a:extLst>
                        <a:ext uri="{FF2B5EF4-FFF2-40B4-BE49-F238E27FC236}">
                          <a16:creationId xmlns:a16="http://schemas.microsoft.com/office/drawing/2014/main" id="{86A8D8B9-3B18-4391-A6DC-E9951216AE4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34" name="Afbeelding 133">
                    <a:extLst>
                      <a:ext uri="{FF2B5EF4-FFF2-40B4-BE49-F238E27FC236}">
                        <a16:creationId xmlns:a16="http://schemas.microsoft.com/office/drawing/2014/main" id="{DC71F6EF-0F8D-4128-8B59-69E108FC173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35" name="Afbeelding 134">
                    <a:extLst>
                      <a:ext uri="{FF2B5EF4-FFF2-40B4-BE49-F238E27FC236}">
                        <a16:creationId xmlns:a16="http://schemas.microsoft.com/office/drawing/2014/main" id="{E4D2D5FF-D2E2-44C7-8A9D-D731852DA80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7" name="Groep 126">
                  <a:extLst>
                    <a:ext uri="{FF2B5EF4-FFF2-40B4-BE49-F238E27FC236}">
                      <a16:creationId xmlns:a16="http://schemas.microsoft.com/office/drawing/2014/main" id="{3FAFBE29-0654-411C-AD86-0FB14816F17E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1" name="Rechthoek 130">
                    <a:extLst>
                      <a:ext uri="{FF2B5EF4-FFF2-40B4-BE49-F238E27FC236}">
                        <a16:creationId xmlns:a16="http://schemas.microsoft.com/office/drawing/2014/main" id="{AFFE4952-86AC-4027-92E5-20BFD910CD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2" name="Rechthoek 131">
                    <a:extLst>
                      <a:ext uri="{FF2B5EF4-FFF2-40B4-BE49-F238E27FC236}">
                        <a16:creationId xmlns:a16="http://schemas.microsoft.com/office/drawing/2014/main" id="{D876EA47-8070-4E74-BBF6-AF74C4EC26B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28" name="Groep 127">
                  <a:extLst>
                    <a:ext uri="{FF2B5EF4-FFF2-40B4-BE49-F238E27FC236}">
                      <a16:creationId xmlns:a16="http://schemas.microsoft.com/office/drawing/2014/main" id="{21AAAA3C-D7E0-4633-AD37-F52059A7A91E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9" name="Rechthoek 128">
                    <a:extLst>
                      <a:ext uri="{FF2B5EF4-FFF2-40B4-BE49-F238E27FC236}">
                        <a16:creationId xmlns:a16="http://schemas.microsoft.com/office/drawing/2014/main" id="{5C4A61BD-4EDA-41D6-8BB5-36279D0B19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0" name="Rechthoek 129">
                    <a:extLst>
                      <a:ext uri="{FF2B5EF4-FFF2-40B4-BE49-F238E27FC236}">
                        <a16:creationId xmlns:a16="http://schemas.microsoft.com/office/drawing/2014/main" id="{F588146B-6F97-4717-8BA4-16C3F73E903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24" name="Rechthoek 123">
                <a:extLst>
                  <a:ext uri="{FF2B5EF4-FFF2-40B4-BE49-F238E27FC236}">
                    <a16:creationId xmlns:a16="http://schemas.microsoft.com/office/drawing/2014/main" id="{6E1B2B62-B33F-4864-8391-6D566B87AC1E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125" name="Gelijkbenige driehoek 124">
                <a:extLst>
                  <a:ext uri="{FF2B5EF4-FFF2-40B4-BE49-F238E27FC236}">
                    <a16:creationId xmlns:a16="http://schemas.microsoft.com/office/drawing/2014/main" id="{CE48E5F6-B4AF-40CD-B884-BB0CB8B58DE7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4E117697-E663-477D-A598-6DCAE51FEF73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1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1" name="Groep 100">
              <a:extLst>
                <a:ext uri="{FF2B5EF4-FFF2-40B4-BE49-F238E27FC236}">
                  <a16:creationId xmlns:a16="http://schemas.microsoft.com/office/drawing/2014/main" id="{7CFBBF6F-1A23-4BF2-9B99-AE73A7B6B330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167ACAE3-EF87-49E0-BAAC-D8B53A7FE05F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" name="Rechthoek 102">
                <a:extLst>
                  <a:ext uri="{FF2B5EF4-FFF2-40B4-BE49-F238E27FC236}">
                    <a16:creationId xmlns:a16="http://schemas.microsoft.com/office/drawing/2014/main" id="{B07BBA43-C205-459E-A751-F0F2B434BC6F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04" name="Groep 103">
                <a:extLst>
                  <a:ext uri="{FF2B5EF4-FFF2-40B4-BE49-F238E27FC236}">
                    <a16:creationId xmlns:a16="http://schemas.microsoft.com/office/drawing/2014/main" id="{C99F70A3-B70E-4F36-90E5-CF89C0A46D13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17" name="Rechthoek: afgeronde hoeken 116">
                  <a:extLst>
                    <a:ext uri="{FF2B5EF4-FFF2-40B4-BE49-F238E27FC236}">
                      <a16:creationId xmlns:a16="http://schemas.microsoft.com/office/drawing/2014/main" id="{3565C2F3-B529-4B5A-BC94-DF9B740D8185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8" name="Rechthoek 117">
                  <a:extLst>
                    <a:ext uri="{FF2B5EF4-FFF2-40B4-BE49-F238E27FC236}">
                      <a16:creationId xmlns:a16="http://schemas.microsoft.com/office/drawing/2014/main" id="{C08C8CC6-144E-4A0F-81B1-441773F0047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9" name="Rechthoek 118">
                  <a:extLst>
                    <a:ext uri="{FF2B5EF4-FFF2-40B4-BE49-F238E27FC236}">
                      <a16:creationId xmlns:a16="http://schemas.microsoft.com/office/drawing/2014/main" id="{CB96975A-58A4-4CF8-937B-6A51D4A9408B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0" name="Rechthoek 119">
                  <a:extLst>
                    <a:ext uri="{FF2B5EF4-FFF2-40B4-BE49-F238E27FC236}">
                      <a16:creationId xmlns:a16="http://schemas.microsoft.com/office/drawing/2014/main" id="{DADFA7CD-61D9-4727-B796-E4556C8F9132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586B6BC0-E547-4C2A-92B7-8668E681FC9D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2" name="Rechthoek 121">
                  <a:extLst>
                    <a:ext uri="{FF2B5EF4-FFF2-40B4-BE49-F238E27FC236}">
                      <a16:creationId xmlns:a16="http://schemas.microsoft.com/office/drawing/2014/main" id="{0546CA88-BB70-4757-9070-8FCB814F515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5" name="Groep 104">
                <a:extLst>
                  <a:ext uri="{FF2B5EF4-FFF2-40B4-BE49-F238E27FC236}">
                    <a16:creationId xmlns:a16="http://schemas.microsoft.com/office/drawing/2014/main" id="{3007AB3E-3617-49D3-A35B-F4CA0ED98A48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B08B55C7-F418-4898-94AD-7E28316BBF64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11" name="Rechthoek: afgeronde hoeken 110">
                    <a:extLst>
                      <a:ext uri="{FF2B5EF4-FFF2-40B4-BE49-F238E27FC236}">
                        <a16:creationId xmlns:a16="http://schemas.microsoft.com/office/drawing/2014/main" id="{C1819737-E368-4692-B19B-4C13F66E6BC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2" name="Rechthoek 111">
                    <a:extLst>
                      <a:ext uri="{FF2B5EF4-FFF2-40B4-BE49-F238E27FC236}">
                        <a16:creationId xmlns:a16="http://schemas.microsoft.com/office/drawing/2014/main" id="{A276300F-5A89-4B9B-88F0-6C48EA5000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3" name="Rechthoek 112">
                    <a:extLst>
                      <a:ext uri="{FF2B5EF4-FFF2-40B4-BE49-F238E27FC236}">
                        <a16:creationId xmlns:a16="http://schemas.microsoft.com/office/drawing/2014/main" id="{44868580-FA34-461C-A9B7-A05C8C8465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4" name="Rechthoek 113">
                    <a:extLst>
                      <a:ext uri="{FF2B5EF4-FFF2-40B4-BE49-F238E27FC236}">
                        <a16:creationId xmlns:a16="http://schemas.microsoft.com/office/drawing/2014/main" id="{6D4D1BEE-A304-4F6A-B662-75CCBCCBFFD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5" name="Rechthoek 114">
                    <a:extLst>
                      <a:ext uri="{FF2B5EF4-FFF2-40B4-BE49-F238E27FC236}">
                        <a16:creationId xmlns:a16="http://schemas.microsoft.com/office/drawing/2014/main" id="{2FC85527-1546-45EA-87FB-174F0B62E79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6" name="Rechthoek 115">
                    <a:extLst>
                      <a:ext uri="{FF2B5EF4-FFF2-40B4-BE49-F238E27FC236}">
                        <a16:creationId xmlns:a16="http://schemas.microsoft.com/office/drawing/2014/main" id="{F35A94E3-7B47-482D-98F7-C4088DD260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10" name="Boog 109">
                  <a:extLst>
                    <a:ext uri="{FF2B5EF4-FFF2-40B4-BE49-F238E27FC236}">
                      <a16:creationId xmlns:a16="http://schemas.microsoft.com/office/drawing/2014/main" id="{439AD303-797B-48C1-94D9-84FD012C7F59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06" name="Tekstvak 105">
                <a:extLst>
                  <a:ext uri="{FF2B5EF4-FFF2-40B4-BE49-F238E27FC236}">
                    <a16:creationId xmlns:a16="http://schemas.microsoft.com/office/drawing/2014/main" id="{9FAFACCD-946A-4C76-8D9D-2097CB9F4D1E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4CE6295F-928A-479D-B38E-C3D74DD852CE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108" name="Vrije vorm: vorm 107">
                <a:extLst>
                  <a:ext uri="{FF2B5EF4-FFF2-40B4-BE49-F238E27FC236}">
                    <a16:creationId xmlns:a16="http://schemas.microsoft.com/office/drawing/2014/main" id="{A4AE3B4F-CE4E-4DFA-8697-ADB1A4A93F44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509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M) - Morph 2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hoek 24">
            <a:extLst>
              <a:ext uri="{FF2B5EF4-FFF2-40B4-BE49-F238E27FC236}">
                <a16:creationId xmlns:a16="http://schemas.microsoft.com/office/drawing/2014/main" id="{CA94C471-C9C2-4104-98D1-65581425AE35}"/>
              </a:ext>
            </a:extLst>
          </p:cNvPr>
          <p:cNvSpPr/>
          <p:nvPr userDrawn="1"/>
        </p:nvSpPr>
        <p:spPr>
          <a:xfrm>
            <a:off x="0" y="5759451"/>
            <a:ext cx="12192000" cy="834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CDFD20CD-50B3-448D-AA85-C3E30CD0AC57}"/>
              </a:ext>
            </a:extLst>
          </p:cNvPr>
          <p:cNvSpPr/>
          <p:nvPr userDrawn="1"/>
        </p:nvSpPr>
        <p:spPr>
          <a:xfrm>
            <a:off x="0" y="0"/>
            <a:ext cx="12192000" cy="1073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83275803-0B03-42C1-BA87-44218BF1A560}"/>
              </a:ext>
            </a:extLst>
          </p:cNvPr>
          <p:cNvSpPr>
            <a:spLocks noGrp="1" noChangeAspect="1"/>
          </p:cNvSpPr>
          <p:nvPr>
            <p:ph type="pic" idx="51" hasCustomPrompt="1"/>
          </p:nvPr>
        </p:nvSpPr>
        <p:spPr>
          <a:xfrm>
            <a:off x="5965438" y="-1935912"/>
            <a:ext cx="5267712" cy="1935912"/>
          </a:xfrm>
          <a:pattFill prst="sm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lIns="0" tIns="0" rIns="0" bIns="1224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Click on the icon</a:t>
            </a:r>
            <a:br>
              <a:rPr lang="nl-NL"/>
            </a:br>
            <a:r>
              <a:rPr lang="nl-NL"/>
              <a:t>to insert an image.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CC8C42F-9E48-41A5-AE86-949496821E95}"/>
              </a:ext>
            </a:extLst>
          </p:cNvPr>
          <p:cNvSpPr>
            <a:spLocks noGrp="1" noChangeAspect="1"/>
          </p:cNvSpPr>
          <p:nvPr>
            <p:ph type="pic" idx="54" hasCustomPrompt="1"/>
          </p:nvPr>
        </p:nvSpPr>
        <p:spPr>
          <a:xfrm>
            <a:off x="5965438" y="6858000"/>
            <a:ext cx="5267712" cy="1935912"/>
          </a:xfrm>
          <a:pattFill prst="sm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lIns="0" tIns="0" rIns="0" bIns="1224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Click on the icon</a:t>
            </a:r>
            <a:br>
              <a:rPr lang="nl-NL"/>
            </a:br>
            <a:r>
              <a:rPr lang="nl-NL"/>
              <a:t>to insert an image.</a:t>
            </a:r>
          </a:p>
        </p:txBody>
      </p:sp>
      <p:sp>
        <p:nvSpPr>
          <p:cNvPr id="24" name="Tijdelijke aanduiding voor tekst 3">
            <a:extLst>
              <a:ext uri="{FF2B5EF4-FFF2-40B4-BE49-F238E27FC236}">
                <a16:creationId xmlns:a16="http://schemas.microsoft.com/office/drawing/2014/main" id="{C295AF08-5B59-4830-8705-94C89141950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966046" y="0"/>
            <a:ext cx="5267104" cy="454423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01780E55-D6CD-4257-8AE9-9D0C0346FEBC}"/>
              </a:ext>
            </a:extLst>
          </p:cNvPr>
          <p:cNvSpPr>
            <a:spLocks noGrp="1" noChangeAspect="1"/>
          </p:cNvSpPr>
          <p:nvPr>
            <p:ph type="pic" idx="18" hasCustomPrompt="1"/>
          </p:nvPr>
        </p:nvSpPr>
        <p:spPr>
          <a:xfrm>
            <a:off x="5965439" y="454424"/>
            <a:ext cx="5267711" cy="5757464"/>
          </a:xfrm>
          <a:pattFill prst="sm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lIns="0" tIns="0" rIns="0" bIns="1224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Click on the icon</a:t>
            </a:r>
            <a:br>
              <a:rPr lang="nl-NL"/>
            </a:br>
            <a:r>
              <a:rPr lang="nl-NL"/>
              <a:t>to insert an image.</a:t>
            </a:r>
          </a:p>
        </p:txBody>
      </p:sp>
      <p:sp>
        <p:nvSpPr>
          <p:cNvPr id="20" name="Tijdelijke aanduiding voor tekst 3">
            <a:extLst>
              <a:ext uri="{FF2B5EF4-FFF2-40B4-BE49-F238E27FC236}">
                <a16:creationId xmlns:a16="http://schemas.microsoft.com/office/drawing/2014/main" id="{F0E76A9E-7DBE-4EF8-8526-5F7F149F002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65438" y="6211888"/>
            <a:ext cx="5267712" cy="64611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210D637B-FCB2-43B6-9605-25A963C8E7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2288"/>
            <a:ext cx="12192000" cy="23571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1" name="Tijdelijke aanduiding voor tekst 8">
            <a:extLst>
              <a:ext uri="{FF2B5EF4-FFF2-40B4-BE49-F238E27FC236}">
                <a16:creationId xmlns:a16="http://schemas.microsoft.com/office/drawing/2014/main" id="{14FAEA43-BF63-4A98-899C-FD9CFE66AF32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60967" y="1484314"/>
            <a:ext cx="4668867" cy="4727574"/>
          </a:xfrm>
        </p:spPr>
        <p:txBody>
          <a:bodyPr anchor="ctr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buClr>
                <a:schemeClr val="accent5"/>
              </a:buClr>
              <a:defRPr>
                <a:solidFill>
                  <a:schemeClr val="tx1"/>
                </a:solidFill>
              </a:defRPr>
            </a:lvl7pPr>
            <a:lvl8pPr>
              <a:buClr>
                <a:schemeClr val="accent5"/>
              </a:buCl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Default </a:t>
            </a:r>
            <a:r>
              <a:rPr lang="nl-NL" err="1"/>
              <a:t>text</a:t>
            </a:r>
            <a:br>
              <a:rPr lang="nl-NL"/>
            </a:br>
            <a:endParaRPr lang="nl-NL"/>
          </a:p>
          <a:p>
            <a:pPr lvl="3"/>
            <a:r>
              <a:rPr lang="nl-NL" err="1"/>
              <a:t>heading</a:t>
            </a:r>
            <a:endParaRPr lang="nl-NL"/>
          </a:p>
          <a:p>
            <a:pPr lvl="4"/>
            <a:r>
              <a:rPr lang="nl-NL"/>
              <a:t>Title</a:t>
            </a:r>
          </a:p>
          <a:p>
            <a:pPr lvl="5"/>
            <a:r>
              <a:rPr lang="nl-NL" err="1"/>
              <a:t>Subheading</a:t>
            </a:r>
            <a:br>
              <a:rPr lang="nl-NL"/>
            </a:br>
            <a:endParaRPr lang="nl-NL"/>
          </a:p>
          <a:p>
            <a:pPr lvl="6"/>
            <a:r>
              <a:rPr lang="nl-NL" err="1"/>
              <a:t>Numerical</a:t>
            </a:r>
            <a:r>
              <a:rPr lang="nl-NL"/>
              <a:t> </a:t>
            </a:r>
            <a:r>
              <a:rPr lang="nl-NL" err="1"/>
              <a:t>bullet</a:t>
            </a:r>
            <a:endParaRPr lang="nl-NL"/>
          </a:p>
          <a:p>
            <a:pPr lvl="7"/>
            <a:r>
              <a:rPr lang="nl-NL" err="1"/>
              <a:t>Alphabetical</a:t>
            </a:r>
            <a:r>
              <a:rPr lang="nl-NL"/>
              <a:t> </a:t>
            </a:r>
            <a:r>
              <a:rPr lang="nl-NL" err="1"/>
              <a:t>bullet</a:t>
            </a:r>
            <a:endParaRPr lang="nl-NL"/>
          </a:p>
          <a:p>
            <a:pPr lvl="7"/>
            <a:endParaRPr lang="nl-NL"/>
          </a:p>
          <a:p>
            <a:pPr lvl="8"/>
            <a:r>
              <a:rPr lang="nl-NL"/>
              <a:t>Source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846905-FFE7-401C-A22B-0E47217D54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82656"/>
            <a:ext cx="12193200" cy="266400"/>
          </a:xfrm>
        </p:spPr>
        <p:txBody>
          <a:bodyPr/>
          <a:lstStyle>
            <a:lvl1pPr>
              <a:defRPr sz="1600" cap="none">
                <a:latin typeface="+mj-lt"/>
              </a:defRPr>
            </a:lvl1pPr>
          </a:lstStyle>
          <a:p>
            <a:r>
              <a:rPr lang="nl-NL"/>
              <a:t>Text + Image (M) - Morph 2</a:t>
            </a:r>
          </a:p>
        </p:txBody>
      </p:sp>
      <p:grpSp>
        <p:nvGrpSpPr>
          <p:cNvPr id="12" name="INSTRUCTION">
            <a:extLst>
              <a:ext uri="{FF2B5EF4-FFF2-40B4-BE49-F238E27FC236}">
                <a16:creationId xmlns:a16="http://schemas.microsoft.com/office/drawing/2014/main" id="{D443F3EA-CB06-4D7A-A5C7-B2A4DD9906E8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072BE291-F3C6-465D-9037-08247F28C7B9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92B5100B-95F1-4B0E-942F-6C287F1C8144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FD1404A-EB9E-452A-B572-4E337E89438F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E6236AE9-295E-42C7-8357-3F123F3DD45A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7781DC0B-C762-43E2-92A9-33417577B470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7043792B-8A09-472E-BA07-2FBD8E64F87E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Sub-bullet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8580B506-FE0D-409D-A92D-39A365B8DDB3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E33AA4BA-F2C1-432A-B39D-8D9FF70F295A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Default text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738613A1-AF1F-4DA4-9A2F-D026CD361C8E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FE6F70AF-983A-41DC-931F-1781535BE4BE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HEADING</a:t>
              </a:r>
            </a:p>
          </p:txBody>
        </p: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B49DC3A2-78D0-479D-AA4F-ADF4825DB0B5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49D835C6-78E4-4B13-BD8D-70B6BA48CCD0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TITLE</a:t>
              </a:r>
            </a:p>
          </p:txBody>
        </p:sp>
        <p:sp>
          <p:nvSpPr>
            <p:cNvPr id="33" name="Ovaal 32">
              <a:extLst>
                <a:ext uri="{FF2B5EF4-FFF2-40B4-BE49-F238E27FC236}">
                  <a16:creationId xmlns:a16="http://schemas.microsoft.com/office/drawing/2014/main" id="{ACA34B67-1D73-4897-AC9B-4A728EE9610A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0F7FCB79-2644-401C-934C-3FDA116CB90E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BC448C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Numerical bullet</a:t>
              </a:r>
            </a:p>
          </p:txBody>
        </p: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FF571027-66E4-4EB6-95F3-2231F9C9AEC8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89AADA2F-2E49-4BD1-A6F3-BA7C457EB23A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Alphabethical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bullet</a:t>
              </a:r>
            </a:p>
          </p:txBody>
        </p:sp>
        <p:sp>
          <p:nvSpPr>
            <p:cNvPr id="37" name="Ovaal 36">
              <a:extLst>
                <a:ext uri="{FF2B5EF4-FFF2-40B4-BE49-F238E27FC236}">
                  <a16:creationId xmlns:a16="http://schemas.microsoft.com/office/drawing/2014/main" id="{1BCE0C3A-18C2-44C1-B158-DC345BAF6022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17C05400-2086-4CD5-97FA-05BA5497CB97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Source</a:t>
              </a:r>
            </a:p>
          </p:txBody>
        </p:sp>
        <p:sp>
          <p:nvSpPr>
            <p:cNvPr id="39" name="Ovaal 38">
              <a:extLst>
                <a:ext uri="{FF2B5EF4-FFF2-40B4-BE49-F238E27FC236}">
                  <a16:creationId xmlns:a16="http://schemas.microsoft.com/office/drawing/2014/main" id="{67C7AE40-A632-4AB3-85DC-3C9D376AE0D9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518FF9A7-356B-4105-A0F1-7CBB6DB5105D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Subheading</a:t>
              </a:r>
            </a:p>
          </p:txBody>
        </p: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51DBCF50-4DCE-46A5-A0ED-1BEAA19DF9D2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grpSp>
          <p:nvGrpSpPr>
            <p:cNvPr id="42" name="ICOON_info">
              <a:extLst>
                <a:ext uri="{FF2B5EF4-FFF2-40B4-BE49-F238E27FC236}">
                  <a16:creationId xmlns:a16="http://schemas.microsoft.com/office/drawing/2014/main" id="{280D6A6C-7857-412E-9C73-52DCD784E759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84" name="Ovaal 83">
                <a:extLst>
                  <a:ext uri="{FF2B5EF4-FFF2-40B4-BE49-F238E27FC236}">
                    <a16:creationId xmlns:a16="http://schemas.microsoft.com/office/drawing/2014/main" id="{DBCD3FBF-3B6C-4BE5-86DB-4FD82CB48552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Graphic 163" descr="Informatie">
                <a:extLst>
                  <a:ext uri="{FF2B5EF4-FFF2-40B4-BE49-F238E27FC236}">
                    <a16:creationId xmlns:a16="http://schemas.microsoft.com/office/drawing/2014/main" id="{64FF35F2-2F96-4F28-A585-43F867A126F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3" name="VOORBEELD">
              <a:extLst>
                <a:ext uri="{FF2B5EF4-FFF2-40B4-BE49-F238E27FC236}">
                  <a16:creationId xmlns:a16="http://schemas.microsoft.com/office/drawing/2014/main" id="{87B66D77-8199-4CB6-B8C0-D9A7AD659F0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396D17F9-AA0C-4036-A62F-B4548241AB5D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45" name="Rechthoek 44">
                <a:extLst>
                  <a:ext uri="{FF2B5EF4-FFF2-40B4-BE49-F238E27FC236}">
                    <a16:creationId xmlns:a16="http://schemas.microsoft.com/office/drawing/2014/main" id="{EB7B4F57-22F0-40F0-A78E-E662413FDA1F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6" name="Groep 45">
                <a:extLst>
                  <a:ext uri="{FF2B5EF4-FFF2-40B4-BE49-F238E27FC236}">
                    <a16:creationId xmlns:a16="http://schemas.microsoft.com/office/drawing/2014/main" id="{A387FF89-47D9-4225-822A-E5E80730C650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7" name="Groep 76">
                  <a:extLst>
                    <a:ext uri="{FF2B5EF4-FFF2-40B4-BE49-F238E27FC236}">
                      <a16:creationId xmlns:a16="http://schemas.microsoft.com/office/drawing/2014/main" id="{0B005910-9A68-483C-B0A3-671E1ED373E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C5643AF6-19DB-4422-96AE-27CF1986958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324C64F-B8F0-4DD9-B7D7-9AD853F75D1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46562E6F-22EB-48D7-939C-A86451A4FF2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5F7C31B0-6944-4BB8-8616-9BC37CF3E18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3" name="Rechte verbindingslijn 82">
                    <a:extLst>
                      <a:ext uri="{FF2B5EF4-FFF2-40B4-BE49-F238E27FC236}">
                        <a16:creationId xmlns:a16="http://schemas.microsoft.com/office/drawing/2014/main" id="{6A7A7A5C-1549-40BF-A2C1-5EAF824765D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8" name="Pijl: rechts 77">
                  <a:extLst>
                    <a:ext uri="{FF2B5EF4-FFF2-40B4-BE49-F238E27FC236}">
                      <a16:creationId xmlns:a16="http://schemas.microsoft.com/office/drawing/2014/main" id="{FB238000-AE11-419F-A3A4-5C943C8D9B28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A6A517F6-42B0-497A-9DDE-046622ACF5CE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70" name="Groep 69">
                  <a:extLst>
                    <a:ext uri="{FF2B5EF4-FFF2-40B4-BE49-F238E27FC236}">
                      <a16:creationId xmlns:a16="http://schemas.microsoft.com/office/drawing/2014/main" id="{ECF4A03D-67D2-4BD1-98D4-9F976D00811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F920E3F2-70BD-402A-B51D-98551EF9D42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A3481325-B67D-45CE-B7D8-615367727B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E187D951-EF52-48F7-94E8-37D3DC8FBB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50C16B78-9B14-4F96-B976-E732839568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4DA4CFEB-9464-4A0E-981A-51FA7E3DF0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1" name="Pijl: rechts 70">
                  <a:extLst>
                    <a:ext uri="{FF2B5EF4-FFF2-40B4-BE49-F238E27FC236}">
                      <a16:creationId xmlns:a16="http://schemas.microsoft.com/office/drawing/2014/main" id="{1C664827-A4F0-4674-9313-6234889722F0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3ECF5849-6E91-4B6A-A743-3925A2E89BD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9" name="Rechte verbindingslijn 48">
                <a:extLst>
                  <a:ext uri="{FF2B5EF4-FFF2-40B4-BE49-F238E27FC236}">
                    <a16:creationId xmlns:a16="http://schemas.microsoft.com/office/drawing/2014/main" id="{DEC4E38B-4F2F-493D-A93B-DCF74C71B31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0C9D26C4-5140-411D-AE13-F48A3EAEEEAF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51" name="Rechthoek 50">
                <a:extLst>
                  <a:ext uri="{FF2B5EF4-FFF2-40B4-BE49-F238E27FC236}">
                    <a16:creationId xmlns:a16="http://schemas.microsoft.com/office/drawing/2014/main" id="{0F95C5CF-4544-42AD-A21B-7074F94F9D5E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FE5BC552-212A-49A5-B3B8-15B3258EAE44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62" name="Rechthoek 61">
                  <a:extLst>
                    <a:ext uri="{FF2B5EF4-FFF2-40B4-BE49-F238E27FC236}">
                      <a16:creationId xmlns:a16="http://schemas.microsoft.com/office/drawing/2014/main" id="{C0522E82-A85C-4189-83B3-B149C2054A9E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DCEE7F48-7351-4A20-A9C6-A7E2DE382A5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E35D3A51-A389-4D40-8CF3-563F714E0C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90CE5DAE-1999-4820-8C0B-786A5CE89E9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37CB857E-FBB5-41B7-B83C-43F88661C71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EE2B2A9C-9D0C-4B1B-8927-D13FE6F1B4D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B6B22E4-F464-4235-8CBE-9B9286C96AC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4" name="Pijl: rechts 63">
                  <a:extLst>
                    <a:ext uri="{FF2B5EF4-FFF2-40B4-BE49-F238E27FC236}">
                      <a16:creationId xmlns:a16="http://schemas.microsoft.com/office/drawing/2014/main" id="{1CFC3ABB-EDBF-428C-9A34-41DE541170B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3" name="Groep 52">
                <a:extLst>
                  <a:ext uri="{FF2B5EF4-FFF2-40B4-BE49-F238E27FC236}">
                    <a16:creationId xmlns:a16="http://schemas.microsoft.com/office/drawing/2014/main" id="{205C5B13-F285-48E1-9790-644A19236128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835F6AC9-A290-46BB-8100-97732B849B44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240948D8-7606-4747-AC9C-CEEAAC7E1D4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04D12A54-80DE-4E8E-9963-CC4B33884AB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AE867AE-625B-4079-A79A-9C6D6E60A3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B853A436-AD8D-4869-AEBF-08672C09D5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071B96E8-0EC3-4558-A554-4805F44300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35319F03-BC7A-412E-8B9D-6E9A508EC20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6" name="Pijl: rechts 55">
                  <a:extLst>
                    <a:ext uri="{FF2B5EF4-FFF2-40B4-BE49-F238E27FC236}">
                      <a16:creationId xmlns:a16="http://schemas.microsoft.com/office/drawing/2014/main" id="{98FEB29D-C9D1-4AE8-A228-7D5C02D8989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86" name="INSTRUCTION">
            <a:extLst>
              <a:ext uri="{FF2B5EF4-FFF2-40B4-BE49-F238E27FC236}">
                <a16:creationId xmlns:a16="http://schemas.microsoft.com/office/drawing/2014/main" id="{F15A57B8-8532-491F-8612-E466EBF9FB5B}"/>
              </a:ext>
            </a:extLst>
          </p:cNvPr>
          <p:cNvGrpSpPr/>
          <p:nvPr userDrawn="1"/>
        </p:nvGrpSpPr>
        <p:grpSpPr>
          <a:xfrm>
            <a:off x="12377595" y="0"/>
            <a:ext cx="3693386" cy="6669007"/>
            <a:chOff x="-3786437" y="0"/>
            <a:chExt cx="3693386" cy="6669007"/>
          </a:xfrm>
        </p:grpSpPr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539561EF-B836-4D7A-9BC7-9E03CC1F5017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93677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D5CD69D6-DD8C-464A-80D9-3CF2AC851E6B}"/>
                </a:ext>
              </a:extLst>
            </p:cNvPr>
            <p:cNvSpPr/>
            <p:nvPr userDrawn="1"/>
          </p:nvSpPr>
          <p:spPr>
            <a:xfrm>
              <a:off x="-3786437" y="5841007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sp>
          <p:nvSpPr>
            <p:cNvPr id="89" name="Ovaal 88">
              <a:extLst>
                <a:ext uri="{FF2B5EF4-FFF2-40B4-BE49-F238E27FC236}">
                  <a16:creationId xmlns:a16="http://schemas.microsoft.com/office/drawing/2014/main" id="{C1F67631-B4A4-4269-A0DE-10E6CE38D8D9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0044BEFF-A09E-43CC-BD91-58C8FB4F7F13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image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91" name="Groep 90">
              <a:extLst>
                <a:ext uri="{FF2B5EF4-FFF2-40B4-BE49-F238E27FC236}">
                  <a16:creationId xmlns:a16="http://schemas.microsoft.com/office/drawing/2014/main" id="{DA4458B7-2721-4E29-86F8-F0D22B49BAF4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145" name="Rechthoek 144">
                <a:extLst>
                  <a:ext uri="{FF2B5EF4-FFF2-40B4-BE49-F238E27FC236}">
                    <a16:creationId xmlns:a16="http://schemas.microsoft.com/office/drawing/2014/main" id="{7BAC47DE-B3E4-4611-986E-393A74466427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6" name="Ovaal 145">
                <a:extLst>
                  <a:ext uri="{FF2B5EF4-FFF2-40B4-BE49-F238E27FC236}">
                    <a16:creationId xmlns:a16="http://schemas.microsoft.com/office/drawing/2014/main" id="{F27F25C8-2304-438B-A4A8-E83291A4113A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7" name="Vrije vorm: vorm 146">
                <a:extLst>
                  <a:ext uri="{FF2B5EF4-FFF2-40B4-BE49-F238E27FC236}">
                    <a16:creationId xmlns:a16="http://schemas.microsoft.com/office/drawing/2014/main" id="{C5E38996-183C-472C-A007-32D8C7DD9123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8" name="Rechthoek: afgeronde hoeken 147">
                <a:extLst>
                  <a:ext uri="{FF2B5EF4-FFF2-40B4-BE49-F238E27FC236}">
                    <a16:creationId xmlns:a16="http://schemas.microsoft.com/office/drawing/2014/main" id="{1A596C8B-4C8C-4580-A992-469700CAB6DA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49" name="Rechte verbindingslijn 148">
                <a:extLst>
                  <a:ext uri="{FF2B5EF4-FFF2-40B4-BE49-F238E27FC236}">
                    <a16:creationId xmlns:a16="http://schemas.microsoft.com/office/drawing/2014/main" id="{C9CC8664-BF37-404C-8D6E-263CF0E4EFE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0" name="Rechte verbindingslijn 149">
                <a:extLst>
                  <a:ext uri="{FF2B5EF4-FFF2-40B4-BE49-F238E27FC236}">
                    <a16:creationId xmlns:a16="http://schemas.microsoft.com/office/drawing/2014/main" id="{A446C502-CB26-4D86-A345-996385D7263D}"/>
                  </a:ext>
                </a:extLst>
              </p:cNvPr>
              <p:cNvCxnSpPr>
                <a:cxnSpLocks/>
                <a:stCxn id="14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8ABE9620-B17B-40D2-A1D4-261CE2F5381F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EC32D68E-5941-4652-9CE1-E70FA4045E01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image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710D2BB0-EC2F-4CF2-9F90-514881FEC595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42" name="Rechthoek 141">
                <a:extLst>
                  <a:ext uri="{FF2B5EF4-FFF2-40B4-BE49-F238E27FC236}">
                    <a16:creationId xmlns:a16="http://schemas.microsoft.com/office/drawing/2014/main" id="{06EA40C5-681D-4150-8219-31BCD5BFBD29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143" name="Rechte verbindingslijn 142">
                <a:extLst>
                  <a:ext uri="{FF2B5EF4-FFF2-40B4-BE49-F238E27FC236}">
                    <a16:creationId xmlns:a16="http://schemas.microsoft.com/office/drawing/2014/main" id="{6BF48229-9BAD-4A8C-8D63-19D851BBD90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4" name="Gelijkbenige driehoek 143">
                <a:extLst>
                  <a:ext uri="{FF2B5EF4-FFF2-40B4-BE49-F238E27FC236}">
                    <a16:creationId xmlns:a16="http://schemas.microsoft.com/office/drawing/2014/main" id="{7E2ECB24-06C2-4184-A0AB-771B372F504B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BF399086-A5A7-42F8-BAF5-92AA2BC7E97A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396686EF-AE97-4B49-9949-CE88FB4B6B7C}"/>
                </a:ext>
              </a:extLst>
            </p:cNvPr>
            <p:cNvSpPr/>
            <p:nvPr userDrawn="1"/>
          </p:nvSpPr>
          <p:spPr>
            <a:xfrm>
              <a:off x="-3319416" y="2553360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97" name="ICOON_info">
              <a:extLst>
                <a:ext uri="{FF2B5EF4-FFF2-40B4-BE49-F238E27FC236}">
                  <a16:creationId xmlns:a16="http://schemas.microsoft.com/office/drawing/2014/main" id="{E8C36183-8F86-41FC-ABE9-29039800DBF8}"/>
                </a:ext>
              </a:extLst>
            </p:cNvPr>
            <p:cNvGrpSpPr/>
            <p:nvPr userDrawn="1"/>
          </p:nvGrpSpPr>
          <p:grpSpPr>
            <a:xfrm>
              <a:off x="-376736" y="5705292"/>
              <a:ext cx="283685" cy="283685"/>
              <a:chOff x="-510741" y="5913713"/>
              <a:chExt cx="267555" cy="267555"/>
            </a:xfrm>
          </p:grpSpPr>
          <p:sp>
            <p:nvSpPr>
              <p:cNvPr id="140" name="Ovaal 139">
                <a:extLst>
                  <a:ext uri="{FF2B5EF4-FFF2-40B4-BE49-F238E27FC236}">
                    <a16:creationId xmlns:a16="http://schemas.microsoft.com/office/drawing/2014/main" id="{30008C0E-DCA5-4002-A068-8F43E11B3E8C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1" name="Graphic 163" descr="Informatie">
                <a:extLst>
                  <a:ext uri="{FF2B5EF4-FFF2-40B4-BE49-F238E27FC236}">
                    <a16:creationId xmlns:a16="http://schemas.microsoft.com/office/drawing/2014/main" id="{470F3FAE-7951-4AED-A1A3-117C3FE50D5D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05CC906D-CC9B-42B1-9B44-8863983377E2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62958183-015F-4CFF-8FD4-167249C0D82F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7947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grpSp>
          <p:nvGrpSpPr>
            <p:cNvPr id="100" name="Groep 99">
              <a:extLst>
                <a:ext uri="{FF2B5EF4-FFF2-40B4-BE49-F238E27FC236}">
                  <a16:creationId xmlns:a16="http://schemas.microsoft.com/office/drawing/2014/main" id="{9B2BB18E-8494-408E-87D8-E79AC70116DF}"/>
                </a:ext>
              </a:extLst>
            </p:cNvPr>
            <p:cNvGrpSpPr/>
            <p:nvPr userDrawn="1"/>
          </p:nvGrpSpPr>
          <p:grpSpPr>
            <a:xfrm>
              <a:off x="-3449237" y="5047414"/>
              <a:ext cx="622283" cy="612919"/>
              <a:chOff x="12617641" y="3403239"/>
              <a:chExt cx="752963" cy="741634"/>
            </a:xfrm>
          </p:grpSpPr>
          <p:grpSp>
            <p:nvGrpSpPr>
              <p:cNvPr id="124" name="Groep 123">
                <a:extLst>
                  <a:ext uri="{FF2B5EF4-FFF2-40B4-BE49-F238E27FC236}">
                    <a16:creationId xmlns:a16="http://schemas.microsoft.com/office/drawing/2014/main" id="{64134FA2-867B-4DB6-B9F3-6A825576988A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127" name="Groep 126">
                  <a:extLst>
                    <a:ext uri="{FF2B5EF4-FFF2-40B4-BE49-F238E27FC236}">
                      <a16:creationId xmlns:a16="http://schemas.microsoft.com/office/drawing/2014/main" id="{39FA8293-1239-4BAC-AB6F-3CF961DF2D58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134" name="Groep 133">
                    <a:extLst>
                      <a:ext uri="{FF2B5EF4-FFF2-40B4-BE49-F238E27FC236}">
                        <a16:creationId xmlns:a16="http://schemas.microsoft.com/office/drawing/2014/main" id="{109C8D4B-A2F2-4ED2-BF09-7D3C668E96D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137" name="Rechthoek 136">
                      <a:extLst>
                        <a:ext uri="{FF2B5EF4-FFF2-40B4-BE49-F238E27FC236}">
                          <a16:creationId xmlns:a16="http://schemas.microsoft.com/office/drawing/2014/main" id="{2EFE476C-86ED-445B-8314-53255749130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8" name="Rechthoek 137">
                      <a:extLst>
                        <a:ext uri="{FF2B5EF4-FFF2-40B4-BE49-F238E27FC236}">
                          <a16:creationId xmlns:a16="http://schemas.microsoft.com/office/drawing/2014/main" id="{06A7431E-9BAF-4703-B8D6-A0547359E7E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9" name="Ovaal 138">
                      <a:extLst>
                        <a:ext uri="{FF2B5EF4-FFF2-40B4-BE49-F238E27FC236}">
                          <a16:creationId xmlns:a16="http://schemas.microsoft.com/office/drawing/2014/main" id="{3F5BF531-9696-4F0C-9770-3E88A38B58C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35" name="Afbeelding 134">
                    <a:extLst>
                      <a:ext uri="{FF2B5EF4-FFF2-40B4-BE49-F238E27FC236}">
                        <a16:creationId xmlns:a16="http://schemas.microsoft.com/office/drawing/2014/main" id="{8C36688D-712C-4B6B-8664-E70170972ED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36" name="Afbeelding 135">
                    <a:extLst>
                      <a:ext uri="{FF2B5EF4-FFF2-40B4-BE49-F238E27FC236}">
                        <a16:creationId xmlns:a16="http://schemas.microsoft.com/office/drawing/2014/main" id="{046CCF05-D7A2-406F-9843-E5683C90797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8" name="Groep 127">
                  <a:extLst>
                    <a:ext uri="{FF2B5EF4-FFF2-40B4-BE49-F238E27FC236}">
                      <a16:creationId xmlns:a16="http://schemas.microsoft.com/office/drawing/2014/main" id="{D4520D96-9CC2-4D92-A654-EC36AF7FFDF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2" name="Rechthoek 131">
                    <a:extLst>
                      <a:ext uri="{FF2B5EF4-FFF2-40B4-BE49-F238E27FC236}">
                        <a16:creationId xmlns:a16="http://schemas.microsoft.com/office/drawing/2014/main" id="{EAAFC758-8468-44DC-8173-B1385A29261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3" name="Rechthoek 132">
                    <a:extLst>
                      <a:ext uri="{FF2B5EF4-FFF2-40B4-BE49-F238E27FC236}">
                        <a16:creationId xmlns:a16="http://schemas.microsoft.com/office/drawing/2014/main" id="{95BFDC9F-925C-404A-A7C8-0CA6CD10464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29" name="Groep 128">
                  <a:extLst>
                    <a:ext uri="{FF2B5EF4-FFF2-40B4-BE49-F238E27FC236}">
                      <a16:creationId xmlns:a16="http://schemas.microsoft.com/office/drawing/2014/main" id="{CE6F36A3-FB7B-4B0E-AC79-74093F5D3F39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0" name="Rechthoek 129">
                    <a:extLst>
                      <a:ext uri="{FF2B5EF4-FFF2-40B4-BE49-F238E27FC236}">
                        <a16:creationId xmlns:a16="http://schemas.microsoft.com/office/drawing/2014/main" id="{90F5BC8C-AAB9-4433-8B06-62476B162D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1" name="Rechthoek 130">
                    <a:extLst>
                      <a:ext uri="{FF2B5EF4-FFF2-40B4-BE49-F238E27FC236}">
                        <a16:creationId xmlns:a16="http://schemas.microsoft.com/office/drawing/2014/main" id="{C16C9A28-3E20-4DF6-A0DD-514B25B8A37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25" name="Rechthoek 124">
                <a:extLst>
                  <a:ext uri="{FF2B5EF4-FFF2-40B4-BE49-F238E27FC236}">
                    <a16:creationId xmlns:a16="http://schemas.microsoft.com/office/drawing/2014/main" id="{59A472C4-4B53-44BF-AE98-86F8BE762A8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126" name="Gelijkbenige driehoek 125">
                <a:extLst>
                  <a:ext uri="{FF2B5EF4-FFF2-40B4-BE49-F238E27FC236}">
                    <a16:creationId xmlns:a16="http://schemas.microsoft.com/office/drawing/2014/main" id="{B40E0027-13C1-4D59-8679-EFD689E1B39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EA3785D9-DECA-4F2D-8A79-46A54DFA623A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1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2" name="Groep 101">
              <a:extLst>
                <a:ext uri="{FF2B5EF4-FFF2-40B4-BE49-F238E27FC236}">
                  <a16:creationId xmlns:a16="http://schemas.microsoft.com/office/drawing/2014/main" id="{E2D024F2-B249-4C10-B08A-BE62FF8FDA59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103" name="Rechthoek 102">
                <a:extLst>
                  <a:ext uri="{FF2B5EF4-FFF2-40B4-BE49-F238E27FC236}">
                    <a16:creationId xmlns:a16="http://schemas.microsoft.com/office/drawing/2014/main" id="{1841FDD9-A6A2-405A-B594-5C58C4401B0F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" name="Rechthoek 103">
                <a:extLst>
                  <a:ext uri="{FF2B5EF4-FFF2-40B4-BE49-F238E27FC236}">
                    <a16:creationId xmlns:a16="http://schemas.microsoft.com/office/drawing/2014/main" id="{CA4D2155-7AA0-4C11-AD05-37B7F1480617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05" name="Groep 104">
                <a:extLst>
                  <a:ext uri="{FF2B5EF4-FFF2-40B4-BE49-F238E27FC236}">
                    <a16:creationId xmlns:a16="http://schemas.microsoft.com/office/drawing/2014/main" id="{6CA52DDF-63C5-423A-A29F-00B62B88358B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18" name="Rechthoek: afgeronde hoeken 117">
                  <a:extLst>
                    <a:ext uri="{FF2B5EF4-FFF2-40B4-BE49-F238E27FC236}">
                      <a16:creationId xmlns:a16="http://schemas.microsoft.com/office/drawing/2014/main" id="{41DAEF32-BF60-4458-A468-265AF8AF54B9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9" name="Rechthoek 118">
                  <a:extLst>
                    <a:ext uri="{FF2B5EF4-FFF2-40B4-BE49-F238E27FC236}">
                      <a16:creationId xmlns:a16="http://schemas.microsoft.com/office/drawing/2014/main" id="{722FFD16-53B4-494F-BC16-F9558541ED32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0" name="Rechthoek 119">
                  <a:extLst>
                    <a:ext uri="{FF2B5EF4-FFF2-40B4-BE49-F238E27FC236}">
                      <a16:creationId xmlns:a16="http://schemas.microsoft.com/office/drawing/2014/main" id="{73B89116-9BAE-4F54-92B3-30F6B65DDAA3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CF9C5EB9-4271-4BFB-8F2D-EF4799EE5155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2" name="Rechthoek 121">
                  <a:extLst>
                    <a:ext uri="{FF2B5EF4-FFF2-40B4-BE49-F238E27FC236}">
                      <a16:creationId xmlns:a16="http://schemas.microsoft.com/office/drawing/2014/main" id="{94DF64B4-E865-4185-B70D-EFDFD0D6C274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3" name="Rechthoek 122">
                  <a:extLst>
                    <a:ext uri="{FF2B5EF4-FFF2-40B4-BE49-F238E27FC236}">
                      <a16:creationId xmlns:a16="http://schemas.microsoft.com/office/drawing/2014/main" id="{87677EDD-53E8-44EA-84C1-73CA522E2170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6" name="Groep 105">
                <a:extLst>
                  <a:ext uri="{FF2B5EF4-FFF2-40B4-BE49-F238E27FC236}">
                    <a16:creationId xmlns:a16="http://schemas.microsoft.com/office/drawing/2014/main" id="{5E1B5424-0BF5-4F00-8F67-D3AECC6AA379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10" name="Groep 109">
                  <a:extLst>
                    <a:ext uri="{FF2B5EF4-FFF2-40B4-BE49-F238E27FC236}">
                      <a16:creationId xmlns:a16="http://schemas.microsoft.com/office/drawing/2014/main" id="{38638B96-513C-41B7-BD2E-A4870F107C82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12" name="Rechthoek: afgeronde hoeken 111">
                    <a:extLst>
                      <a:ext uri="{FF2B5EF4-FFF2-40B4-BE49-F238E27FC236}">
                        <a16:creationId xmlns:a16="http://schemas.microsoft.com/office/drawing/2014/main" id="{97616321-70AF-41B0-856F-1EBE906DDF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3" name="Rechthoek 112">
                    <a:extLst>
                      <a:ext uri="{FF2B5EF4-FFF2-40B4-BE49-F238E27FC236}">
                        <a16:creationId xmlns:a16="http://schemas.microsoft.com/office/drawing/2014/main" id="{3A959DDB-CB89-41C1-AFBB-AAA221DACEB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4" name="Rechthoek 113">
                    <a:extLst>
                      <a:ext uri="{FF2B5EF4-FFF2-40B4-BE49-F238E27FC236}">
                        <a16:creationId xmlns:a16="http://schemas.microsoft.com/office/drawing/2014/main" id="{A7EE79EF-7E9F-420C-8D10-313E200091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5" name="Rechthoek 114">
                    <a:extLst>
                      <a:ext uri="{FF2B5EF4-FFF2-40B4-BE49-F238E27FC236}">
                        <a16:creationId xmlns:a16="http://schemas.microsoft.com/office/drawing/2014/main" id="{2DEFD932-4C63-43D2-8B0B-77703E1A094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6" name="Rechthoek 115">
                    <a:extLst>
                      <a:ext uri="{FF2B5EF4-FFF2-40B4-BE49-F238E27FC236}">
                        <a16:creationId xmlns:a16="http://schemas.microsoft.com/office/drawing/2014/main" id="{E885FC93-7A40-4999-B03E-EAB9931FCAD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7" name="Rechthoek 116">
                    <a:extLst>
                      <a:ext uri="{FF2B5EF4-FFF2-40B4-BE49-F238E27FC236}">
                        <a16:creationId xmlns:a16="http://schemas.microsoft.com/office/drawing/2014/main" id="{212CD57A-90EB-4710-8BD0-FB107906D38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11" name="Boog 110">
                  <a:extLst>
                    <a:ext uri="{FF2B5EF4-FFF2-40B4-BE49-F238E27FC236}">
                      <a16:creationId xmlns:a16="http://schemas.microsoft.com/office/drawing/2014/main" id="{F7DBF21E-6BBE-40B8-A4E2-D771DCC79E64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83D9E667-49CF-4574-A076-063FEDC7D0E6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108" name="Tekstvak 107">
                <a:extLst>
                  <a:ext uri="{FF2B5EF4-FFF2-40B4-BE49-F238E27FC236}">
                    <a16:creationId xmlns:a16="http://schemas.microsoft.com/office/drawing/2014/main" id="{644FB8F6-BE8B-4D8B-9698-D73F08A946F5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109" name="Vrije vorm: vorm 108">
                <a:extLst>
                  <a:ext uri="{FF2B5EF4-FFF2-40B4-BE49-F238E27FC236}">
                    <a16:creationId xmlns:a16="http://schemas.microsoft.com/office/drawing/2014/main" id="{8627AA28-8C4C-4275-B399-547E74FD6672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1440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Char"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M) - Morph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AFDA68D4-65D0-4BFF-848F-6779B381B326}"/>
              </a:ext>
            </a:extLst>
          </p:cNvPr>
          <p:cNvSpPr/>
          <p:nvPr userDrawn="1"/>
        </p:nvSpPr>
        <p:spPr>
          <a:xfrm>
            <a:off x="0" y="5759451"/>
            <a:ext cx="12192000" cy="834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DAAE6AE9-459F-4A2E-901F-D207279A9103}"/>
              </a:ext>
            </a:extLst>
          </p:cNvPr>
          <p:cNvSpPr/>
          <p:nvPr userDrawn="1"/>
        </p:nvSpPr>
        <p:spPr>
          <a:xfrm>
            <a:off x="0" y="0"/>
            <a:ext cx="12192000" cy="1073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18CD6ECC-334A-4C2F-A82A-25BD2F328934}"/>
              </a:ext>
            </a:extLst>
          </p:cNvPr>
          <p:cNvSpPr>
            <a:spLocks noGrp="1" noChangeAspect="1"/>
          </p:cNvSpPr>
          <p:nvPr>
            <p:ph type="pic" idx="50" hasCustomPrompt="1"/>
          </p:nvPr>
        </p:nvSpPr>
        <p:spPr>
          <a:xfrm>
            <a:off x="5965438" y="-3900601"/>
            <a:ext cx="5267712" cy="1935912"/>
          </a:xfrm>
          <a:pattFill prst="sm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lIns="0" tIns="0" rIns="0" bIns="1224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Click on the icon</a:t>
            </a:r>
            <a:br>
              <a:rPr lang="nl-NL"/>
            </a:br>
            <a:r>
              <a:rPr lang="nl-NL"/>
              <a:t>to insert an image.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83275803-0B03-42C1-BA87-44218BF1A560}"/>
              </a:ext>
            </a:extLst>
          </p:cNvPr>
          <p:cNvSpPr>
            <a:spLocks noGrp="1" noChangeAspect="1"/>
          </p:cNvSpPr>
          <p:nvPr>
            <p:ph type="pic" idx="51" hasCustomPrompt="1"/>
          </p:nvPr>
        </p:nvSpPr>
        <p:spPr>
          <a:xfrm>
            <a:off x="5965438" y="-1962324"/>
            <a:ext cx="5267712" cy="1935912"/>
          </a:xfrm>
          <a:pattFill prst="sm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lIns="0" tIns="0" rIns="0" bIns="1224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Click on the icon</a:t>
            </a:r>
            <a:br>
              <a:rPr lang="nl-NL"/>
            </a:br>
            <a:r>
              <a:rPr lang="nl-NL"/>
              <a:t>to insert an image.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F55F5A6-98C1-4E87-906D-2B7404A8EC68}"/>
              </a:ext>
            </a:extLst>
          </p:cNvPr>
          <p:cNvSpPr>
            <a:spLocks noGrp="1" noChangeAspect="1"/>
          </p:cNvSpPr>
          <p:nvPr>
            <p:ph type="pic" idx="18" hasCustomPrompt="1"/>
          </p:nvPr>
        </p:nvSpPr>
        <p:spPr>
          <a:xfrm>
            <a:off x="5965439" y="454424"/>
            <a:ext cx="5267711" cy="5757464"/>
          </a:xfrm>
          <a:pattFill prst="sm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lIns="0" tIns="0" rIns="0" bIns="1224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Click on the icon</a:t>
            </a:r>
            <a:br>
              <a:rPr lang="nl-NL"/>
            </a:br>
            <a:r>
              <a:rPr lang="nl-NL"/>
              <a:t>to insert an image.</a:t>
            </a:r>
          </a:p>
        </p:txBody>
      </p:sp>
      <p:sp>
        <p:nvSpPr>
          <p:cNvPr id="20" name="Tijdelijke aanduiding voor tekst 3">
            <a:extLst>
              <a:ext uri="{FF2B5EF4-FFF2-40B4-BE49-F238E27FC236}">
                <a16:creationId xmlns:a16="http://schemas.microsoft.com/office/drawing/2014/main" id="{44F7D8EC-AC39-4CA7-AD6A-D0FDCC76CCB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965438" y="6211888"/>
            <a:ext cx="5267712" cy="64611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1" name="Tijdelijke aanduiding voor tekst 3">
            <a:extLst>
              <a:ext uri="{FF2B5EF4-FFF2-40B4-BE49-F238E27FC236}">
                <a16:creationId xmlns:a16="http://schemas.microsoft.com/office/drawing/2014/main" id="{73EA53D5-E254-42AC-9D99-7A7CBAF2892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966046" y="0"/>
            <a:ext cx="5267104" cy="454423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210D637B-FCB2-43B6-9605-25A963C8E7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2288"/>
            <a:ext cx="12192000" cy="23571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3" name="Tijdelijke aanduiding voor tekst 8">
            <a:extLst>
              <a:ext uri="{FF2B5EF4-FFF2-40B4-BE49-F238E27FC236}">
                <a16:creationId xmlns:a16="http://schemas.microsoft.com/office/drawing/2014/main" id="{97FFD336-2F87-4FC0-B021-25CF8040CDC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60967" y="1484314"/>
            <a:ext cx="4668867" cy="4727574"/>
          </a:xfrm>
        </p:spPr>
        <p:txBody>
          <a:bodyPr anchor="ctr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buClr>
                <a:schemeClr val="accent5"/>
              </a:buClr>
              <a:defRPr>
                <a:solidFill>
                  <a:schemeClr val="tx1"/>
                </a:solidFill>
              </a:defRPr>
            </a:lvl7pPr>
            <a:lvl8pPr>
              <a:buClr>
                <a:schemeClr val="accent5"/>
              </a:buCl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Default </a:t>
            </a:r>
            <a:r>
              <a:rPr lang="nl-NL" err="1"/>
              <a:t>text</a:t>
            </a:r>
            <a:br>
              <a:rPr lang="nl-NL"/>
            </a:br>
            <a:endParaRPr lang="nl-NL"/>
          </a:p>
          <a:p>
            <a:pPr lvl="3"/>
            <a:r>
              <a:rPr lang="nl-NL" err="1"/>
              <a:t>heading</a:t>
            </a:r>
            <a:endParaRPr lang="nl-NL"/>
          </a:p>
          <a:p>
            <a:pPr lvl="4"/>
            <a:r>
              <a:rPr lang="nl-NL"/>
              <a:t>Title</a:t>
            </a:r>
          </a:p>
          <a:p>
            <a:pPr lvl="5"/>
            <a:r>
              <a:rPr lang="nl-NL" err="1"/>
              <a:t>Subheading</a:t>
            </a:r>
            <a:br>
              <a:rPr lang="nl-NL"/>
            </a:br>
            <a:endParaRPr lang="nl-NL"/>
          </a:p>
          <a:p>
            <a:pPr lvl="6"/>
            <a:r>
              <a:rPr lang="nl-NL" err="1"/>
              <a:t>Numerical</a:t>
            </a:r>
            <a:r>
              <a:rPr lang="nl-NL"/>
              <a:t> </a:t>
            </a:r>
            <a:r>
              <a:rPr lang="nl-NL" err="1"/>
              <a:t>bullet</a:t>
            </a:r>
            <a:endParaRPr lang="nl-NL"/>
          </a:p>
          <a:p>
            <a:pPr lvl="7"/>
            <a:r>
              <a:rPr lang="nl-NL" err="1"/>
              <a:t>Alphabetical</a:t>
            </a:r>
            <a:r>
              <a:rPr lang="nl-NL"/>
              <a:t> </a:t>
            </a:r>
            <a:r>
              <a:rPr lang="nl-NL" err="1"/>
              <a:t>bullet</a:t>
            </a:r>
            <a:endParaRPr lang="nl-NL"/>
          </a:p>
          <a:p>
            <a:pPr lvl="7"/>
            <a:endParaRPr lang="nl-NL"/>
          </a:p>
          <a:p>
            <a:pPr lvl="8"/>
            <a:r>
              <a:rPr lang="nl-NL"/>
              <a:t>Source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B98E96-3179-4C52-ADB3-2BBD9C7FA6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82656"/>
            <a:ext cx="12193200" cy="266400"/>
          </a:xfrm>
        </p:spPr>
        <p:txBody>
          <a:bodyPr/>
          <a:lstStyle>
            <a:lvl1pPr>
              <a:defRPr sz="1600" cap="none" baseline="0">
                <a:latin typeface="+mj-lt"/>
              </a:defRPr>
            </a:lvl1pPr>
          </a:lstStyle>
          <a:p>
            <a:r>
              <a:rPr lang="nl-NL"/>
              <a:t>Text + Image (M) - Morph 3</a:t>
            </a:r>
          </a:p>
        </p:txBody>
      </p:sp>
      <p:grpSp>
        <p:nvGrpSpPr>
          <p:cNvPr id="12" name="INSTRUCTION">
            <a:extLst>
              <a:ext uri="{FF2B5EF4-FFF2-40B4-BE49-F238E27FC236}">
                <a16:creationId xmlns:a16="http://schemas.microsoft.com/office/drawing/2014/main" id="{698989CC-0A19-4332-8FCC-AEDBDCAF967D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0097DB50-06B7-4566-8017-6070B2D54802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153DC7C2-AF5F-487E-BC29-96D0D1C02C2D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E46F6CB3-4BDB-4170-9A18-E90A36F8317A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B3E6138B-F168-4A1C-B9DC-B0CB41898407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7C8B4CEF-1B5E-4E61-92BD-2EE582915B67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689D0C2C-2F63-473A-A0AA-97B481BE08AE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Sub-bullet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EE629832-F8CE-42F4-9EC6-A7F806D43DC4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97656E96-5BF2-4C3C-8484-7521730B91AF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Default text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AF32FD4A-1305-48FC-8B7E-5A9AEBD297C8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205665EC-E21A-4235-99B1-4672EFA36C4A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HEADING</a:t>
              </a:r>
            </a:p>
          </p:txBody>
        </p: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1B6A7D5B-799F-431D-AC90-E8EB51C8E77E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AEAA3223-2FCB-40F6-A103-D853EF5A7140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TITLE</a:t>
              </a:r>
            </a:p>
          </p:txBody>
        </p:sp>
        <p:sp>
          <p:nvSpPr>
            <p:cNvPr id="33" name="Ovaal 32">
              <a:extLst>
                <a:ext uri="{FF2B5EF4-FFF2-40B4-BE49-F238E27FC236}">
                  <a16:creationId xmlns:a16="http://schemas.microsoft.com/office/drawing/2014/main" id="{52ED0CB6-74FD-43F0-AE55-60CEB515003A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9CEB3F53-6A22-4166-A384-C68CB7071C7C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BC448C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Numerical bullet</a:t>
              </a:r>
            </a:p>
          </p:txBody>
        </p: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667E0554-C38D-4377-A4D5-2C195A12E241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AE34820F-8348-48AA-9A21-A54265C463FA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Alphabethical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bullet</a:t>
              </a:r>
            </a:p>
          </p:txBody>
        </p:sp>
        <p:sp>
          <p:nvSpPr>
            <p:cNvPr id="37" name="Ovaal 36">
              <a:extLst>
                <a:ext uri="{FF2B5EF4-FFF2-40B4-BE49-F238E27FC236}">
                  <a16:creationId xmlns:a16="http://schemas.microsoft.com/office/drawing/2014/main" id="{CD1BBB8A-93B0-414A-9B6B-AF8A88B71D65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DE180A0A-6256-456C-A2EE-72C575B4F294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Source</a:t>
              </a:r>
            </a:p>
          </p:txBody>
        </p:sp>
        <p:sp>
          <p:nvSpPr>
            <p:cNvPr id="39" name="Ovaal 38">
              <a:extLst>
                <a:ext uri="{FF2B5EF4-FFF2-40B4-BE49-F238E27FC236}">
                  <a16:creationId xmlns:a16="http://schemas.microsoft.com/office/drawing/2014/main" id="{0DE68377-4805-47B6-9B66-4C5D7D2E955F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CDC7FD69-E9A3-40E7-BC0E-02AC73047FD3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Subheading</a:t>
              </a:r>
            </a:p>
          </p:txBody>
        </p: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1E188C8B-70ED-427A-A789-B22A604CFBE7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grpSp>
          <p:nvGrpSpPr>
            <p:cNvPr id="42" name="ICOON_info">
              <a:extLst>
                <a:ext uri="{FF2B5EF4-FFF2-40B4-BE49-F238E27FC236}">
                  <a16:creationId xmlns:a16="http://schemas.microsoft.com/office/drawing/2014/main" id="{53955B3A-3FC5-4755-BB63-A926E9533FC7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84" name="Ovaal 83">
                <a:extLst>
                  <a:ext uri="{FF2B5EF4-FFF2-40B4-BE49-F238E27FC236}">
                    <a16:creationId xmlns:a16="http://schemas.microsoft.com/office/drawing/2014/main" id="{8EE66AE6-3372-4F9E-B87F-678EC4127CE3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Graphic 163" descr="Informatie">
                <a:extLst>
                  <a:ext uri="{FF2B5EF4-FFF2-40B4-BE49-F238E27FC236}">
                    <a16:creationId xmlns:a16="http://schemas.microsoft.com/office/drawing/2014/main" id="{BD6A257E-1634-4DF0-BB3F-F25765460D31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3" name="VOORBEELD">
              <a:extLst>
                <a:ext uri="{FF2B5EF4-FFF2-40B4-BE49-F238E27FC236}">
                  <a16:creationId xmlns:a16="http://schemas.microsoft.com/office/drawing/2014/main" id="{0BE29349-A74B-4CFC-B1E2-9E5CA7C783EA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4FDDF5EF-BE26-4CB9-93F5-BF29A6B3C566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45" name="Rechthoek 44">
                <a:extLst>
                  <a:ext uri="{FF2B5EF4-FFF2-40B4-BE49-F238E27FC236}">
                    <a16:creationId xmlns:a16="http://schemas.microsoft.com/office/drawing/2014/main" id="{727C49A4-B57A-49BD-9C53-14D98CB623BE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6" name="Groep 45">
                <a:extLst>
                  <a:ext uri="{FF2B5EF4-FFF2-40B4-BE49-F238E27FC236}">
                    <a16:creationId xmlns:a16="http://schemas.microsoft.com/office/drawing/2014/main" id="{3F84DB31-F505-4A68-A087-79901C1A2FCD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7" name="Groep 76">
                  <a:extLst>
                    <a:ext uri="{FF2B5EF4-FFF2-40B4-BE49-F238E27FC236}">
                      <a16:creationId xmlns:a16="http://schemas.microsoft.com/office/drawing/2014/main" id="{F916BE7C-15AC-4D2D-88D7-A86AF52EA3E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224BA490-3B6F-4507-B80F-0E45260BDB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A4A52E57-C0CF-45C0-A836-BDC0EB371DF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4CB8B952-7243-4B79-B95F-4BC6DD596F7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741DBD11-D0ED-4336-AA08-01522987DDD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3" name="Rechte verbindingslijn 82">
                    <a:extLst>
                      <a:ext uri="{FF2B5EF4-FFF2-40B4-BE49-F238E27FC236}">
                        <a16:creationId xmlns:a16="http://schemas.microsoft.com/office/drawing/2014/main" id="{A23BBE23-A400-49CB-87E0-67A75CEC67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8" name="Pijl: rechts 77">
                  <a:extLst>
                    <a:ext uri="{FF2B5EF4-FFF2-40B4-BE49-F238E27FC236}">
                      <a16:creationId xmlns:a16="http://schemas.microsoft.com/office/drawing/2014/main" id="{48F940A7-B9C3-462F-84C7-D518125C3CC0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81C2DCAC-A5AC-4F2F-A16D-40AFB5C89165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70" name="Groep 69">
                  <a:extLst>
                    <a:ext uri="{FF2B5EF4-FFF2-40B4-BE49-F238E27FC236}">
                      <a16:creationId xmlns:a16="http://schemas.microsoft.com/office/drawing/2014/main" id="{580F5528-D6B1-47AF-A9C7-D9AFC045966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AC63C074-8CA0-4B2E-BD38-7764BF9521E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F23CEEDF-E7B9-462A-835F-B855C6EDED0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52D845E9-037B-4DF2-9657-BB8CBAEB33D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211A4D46-703F-4D6E-A7C5-1506DF5656C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765B439A-2B5F-4219-8CE7-A889B910B21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1" name="Pijl: rechts 70">
                  <a:extLst>
                    <a:ext uri="{FF2B5EF4-FFF2-40B4-BE49-F238E27FC236}">
                      <a16:creationId xmlns:a16="http://schemas.microsoft.com/office/drawing/2014/main" id="{48F6E4D7-1762-4F08-9DF9-57FF74039CEF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39823DA7-78FE-4CF4-A71F-5405D346C2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9" name="Rechte verbindingslijn 48">
                <a:extLst>
                  <a:ext uri="{FF2B5EF4-FFF2-40B4-BE49-F238E27FC236}">
                    <a16:creationId xmlns:a16="http://schemas.microsoft.com/office/drawing/2014/main" id="{6A5A23E7-237A-4F1D-BDB5-B145F11BFD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0FFBB2CD-990C-483C-BE57-5438DAA75A1C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51" name="Rechthoek 50">
                <a:extLst>
                  <a:ext uri="{FF2B5EF4-FFF2-40B4-BE49-F238E27FC236}">
                    <a16:creationId xmlns:a16="http://schemas.microsoft.com/office/drawing/2014/main" id="{DBEDD254-3259-432E-9410-E1975C9D966C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E0EAA37D-A192-4B4C-B625-56845D1ECA2C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62" name="Rechthoek 61">
                  <a:extLst>
                    <a:ext uri="{FF2B5EF4-FFF2-40B4-BE49-F238E27FC236}">
                      <a16:creationId xmlns:a16="http://schemas.microsoft.com/office/drawing/2014/main" id="{162D51C9-E83C-44B9-91ED-26F27074EA08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2E1B2A3D-E41E-4398-9E6B-DE834A9A54D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2FD58826-FBCC-46CE-9888-200F5EEB628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642DFA38-500F-411A-94F2-D023C77D82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B3554898-01D3-466C-AFDE-A2DB9D33390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539E4A6D-5BA5-4E24-8619-56F2353DC41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6093CC15-AB53-4D51-A043-CDF31BD940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4" name="Pijl: rechts 63">
                  <a:extLst>
                    <a:ext uri="{FF2B5EF4-FFF2-40B4-BE49-F238E27FC236}">
                      <a16:creationId xmlns:a16="http://schemas.microsoft.com/office/drawing/2014/main" id="{4550D103-AF15-4375-8CCB-8BB577B2359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3" name="Groep 52">
                <a:extLst>
                  <a:ext uri="{FF2B5EF4-FFF2-40B4-BE49-F238E27FC236}">
                    <a16:creationId xmlns:a16="http://schemas.microsoft.com/office/drawing/2014/main" id="{057AA904-744A-490D-82DB-B45734961043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8FC0273E-1BC6-42F9-9DFC-88191773E9FD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60B46F59-C852-4584-9C87-85867585B4F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A8E6433A-7C1B-4667-8AB1-1030E47D602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5A76BD88-2A57-4391-AAD2-A2D705288A1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F9B30F90-0C6F-49A7-A409-CB234AD0F5F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99D2D759-E995-4BBD-AEF2-575C8A06B2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6F144360-97B1-4EFB-8AE8-1E5A8148BAD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6" name="Pijl: rechts 55">
                  <a:extLst>
                    <a:ext uri="{FF2B5EF4-FFF2-40B4-BE49-F238E27FC236}">
                      <a16:creationId xmlns:a16="http://schemas.microsoft.com/office/drawing/2014/main" id="{C3082411-30EA-4DF1-BA2B-30A2B991302D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86" name="INSTRUCTION">
            <a:extLst>
              <a:ext uri="{FF2B5EF4-FFF2-40B4-BE49-F238E27FC236}">
                <a16:creationId xmlns:a16="http://schemas.microsoft.com/office/drawing/2014/main" id="{FFAD3E0B-D9D7-430A-B103-2D780496011A}"/>
              </a:ext>
            </a:extLst>
          </p:cNvPr>
          <p:cNvGrpSpPr/>
          <p:nvPr userDrawn="1"/>
        </p:nvGrpSpPr>
        <p:grpSpPr>
          <a:xfrm>
            <a:off x="12377595" y="0"/>
            <a:ext cx="3693386" cy="6669007"/>
            <a:chOff x="-3786437" y="0"/>
            <a:chExt cx="3693386" cy="6669007"/>
          </a:xfrm>
        </p:grpSpPr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E7211431-FCB5-4C8F-B24B-CDC74846ED75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93677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BD9BABED-7548-4527-81CC-34ABBBAD075D}"/>
                </a:ext>
              </a:extLst>
            </p:cNvPr>
            <p:cNvSpPr/>
            <p:nvPr userDrawn="1"/>
          </p:nvSpPr>
          <p:spPr>
            <a:xfrm>
              <a:off x="-3786437" y="5841007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sp>
          <p:nvSpPr>
            <p:cNvPr id="89" name="Ovaal 88">
              <a:extLst>
                <a:ext uri="{FF2B5EF4-FFF2-40B4-BE49-F238E27FC236}">
                  <a16:creationId xmlns:a16="http://schemas.microsoft.com/office/drawing/2014/main" id="{C8238229-04AC-42A7-AA2D-490B58B90D2D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D9D72DB7-41F5-44C8-9D24-38A905873309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image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91" name="Groep 90">
              <a:extLst>
                <a:ext uri="{FF2B5EF4-FFF2-40B4-BE49-F238E27FC236}">
                  <a16:creationId xmlns:a16="http://schemas.microsoft.com/office/drawing/2014/main" id="{2708ADC2-4436-4F3B-A123-5300E51487C9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145" name="Rechthoek 144">
                <a:extLst>
                  <a:ext uri="{FF2B5EF4-FFF2-40B4-BE49-F238E27FC236}">
                    <a16:creationId xmlns:a16="http://schemas.microsoft.com/office/drawing/2014/main" id="{282282D5-7D34-4730-AF07-3E27F56231CE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6" name="Ovaal 145">
                <a:extLst>
                  <a:ext uri="{FF2B5EF4-FFF2-40B4-BE49-F238E27FC236}">
                    <a16:creationId xmlns:a16="http://schemas.microsoft.com/office/drawing/2014/main" id="{C4189CFD-856F-4E94-A2F3-551FDC7FE7A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7" name="Vrije vorm: vorm 146">
                <a:extLst>
                  <a:ext uri="{FF2B5EF4-FFF2-40B4-BE49-F238E27FC236}">
                    <a16:creationId xmlns:a16="http://schemas.microsoft.com/office/drawing/2014/main" id="{A6990E2D-B719-4842-9994-A9D056EF8BA1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8" name="Rechthoek: afgeronde hoeken 147">
                <a:extLst>
                  <a:ext uri="{FF2B5EF4-FFF2-40B4-BE49-F238E27FC236}">
                    <a16:creationId xmlns:a16="http://schemas.microsoft.com/office/drawing/2014/main" id="{73BB7E2F-AB9D-439D-AF74-A0D73975FE2A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49" name="Rechte verbindingslijn 148">
                <a:extLst>
                  <a:ext uri="{FF2B5EF4-FFF2-40B4-BE49-F238E27FC236}">
                    <a16:creationId xmlns:a16="http://schemas.microsoft.com/office/drawing/2014/main" id="{FD910C42-1800-4D2D-ADA8-E515CB411FA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0" name="Rechte verbindingslijn 149">
                <a:extLst>
                  <a:ext uri="{FF2B5EF4-FFF2-40B4-BE49-F238E27FC236}">
                    <a16:creationId xmlns:a16="http://schemas.microsoft.com/office/drawing/2014/main" id="{D92B84D8-CCCF-4C71-B878-E981B5EB0E4E}"/>
                  </a:ext>
                </a:extLst>
              </p:cNvPr>
              <p:cNvCxnSpPr>
                <a:cxnSpLocks/>
                <a:stCxn id="14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0E54A788-B325-41A1-870D-312F27173B60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814E79BF-08F7-44B8-93BE-CCD694BBC9DC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image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50FCC05E-4FA1-49F5-904C-82571702C138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42" name="Rechthoek 141">
                <a:extLst>
                  <a:ext uri="{FF2B5EF4-FFF2-40B4-BE49-F238E27FC236}">
                    <a16:creationId xmlns:a16="http://schemas.microsoft.com/office/drawing/2014/main" id="{8DEBE24F-CAC5-4FB9-AD73-7ADCAFB812A1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143" name="Rechte verbindingslijn 142">
                <a:extLst>
                  <a:ext uri="{FF2B5EF4-FFF2-40B4-BE49-F238E27FC236}">
                    <a16:creationId xmlns:a16="http://schemas.microsoft.com/office/drawing/2014/main" id="{ACDBB64A-9C3C-43FD-8C17-FB6AD169C07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4" name="Gelijkbenige driehoek 143">
                <a:extLst>
                  <a:ext uri="{FF2B5EF4-FFF2-40B4-BE49-F238E27FC236}">
                    <a16:creationId xmlns:a16="http://schemas.microsoft.com/office/drawing/2014/main" id="{57D6A618-EE3B-4721-997D-69D647D8DE8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7B18CE67-27E8-4A9A-BD85-49ED2A40F046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2379B689-A29C-4ED7-AC8A-69EC198C88E5}"/>
                </a:ext>
              </a:extLst>
            </p:cNvPr>
            <p:cNvSpPr/>
            <p:nvPr userDrawn="1"/>
          </p:nvSpPr>
          <p:spPr>
            <a:xfrm>
              <a:off x="-3319416" y="2553360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97" name="ICOON_info">
              <a:extLst>
                <a:ext uri="{FF2B5EF4-FFF2-40B4-BE49-F238E27FC236}">
                  <a16:creationId xmlns:a16="http://schemas.microsoft.com/office/drawing/2014/main" id="{AF713BC6-AB39-4CD3-A78A-D16D481726D9}"/>
                </a:ext>
              </a:extLst>
            </p:cNvPr>
            <p:cNvGrpSpPr/>
            <p:nvPr userDrawn="1"/>
          </p:nvGrpSpPr>
          <p:grpSpPr>
            <a:xfrm>
              <a:off x="-376736" y="5705292"/>
              <a:ext cx="283685" cy="283685"/>
              <a:chOff x="-510741" y="5913713"/>
              <a:chExt cx="267555" cy="267555"/>
            </a:xfrm>
          </p:grpSpPr>
          <p:sp>
            <p:nvSpPr>
              <p:cNvPr id="140" name="Ovaal 139">
                <a:extLst>
                  <a:ext uri="{FF2B5EF4-FFF2-40B4-BE49-F238E27FC236}">
                    <a16:creationId xmlns:a16="http://schemas.microsoft.com/office/drawing/2014/main" id="{7476B9C5-5F5C-41DA-89F3-2BC4910C50AA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1" name="Graphic 163" descr="Informatie">
                <a:extLst>
                  <a:ext uri="{FF2B5EF4-FFF2-40B4-BE49-F238E27FC236}">
                    <a16:creationId xmlns:a16="http://schemas.microsoft.com/office/drawing/2014/main" id="{E21E3033-FD2C-45A5-9E1E-F41AAE38C58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D0A991A6-2F9B-4EE2-8202-9E03DCB2CF39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47D69DC6-0C20-49FA-8914-C65FA800869A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7947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grpSp>
          <p:nvGrpSpPr>
            <p:cNvPr id="100" name="Groep 99">
              <a:extLst>
                <a:ext uri="{FF2B5EF4-FFF2-40B4-BE49-F238E27FC236}">
                  <a16:creationId xmlns:a16="http://schemas.microsoft.com/office/drawing/2014/main" id="{8FBA6C13-B05A-4C60-A521-B0277910B6DE}"/>
                </a:ext>
              </a:extLst>
            </p:cNvPr>
            <p:cNvGrpSpPr/>
            <p:nvPr userDrawn="1"/>
          </p:nvGrpSpPr>
          <p:grpSpPr>
            <a:xfrm>
              <a:off x="-3449237" y="5047414"/>
              <a:ext cx="622283" cy="612919"/>
              <a:chOff x="12617641" y="3403239"/>
              <a:chExt cx="752963" cy="741634"/>
            </a:xfrm>
          </p:grpSpPr>
          <p:grpSp>
            <p:nvGrpSpPr>
              <p:cNvPr id="124" name="Groep 123">
                <a:extLst>
                  <a:ext uri="{FF2B5EF4-FFF2-40B4-BE49-F238E27FC236}">
                    <a16:creationId xmlns:a16="http://schemas.microsoft.com/office/drawing/2014/main" id="{93A03129-F93B-4F55-8F87-EAD89AA91EA9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127" name="Groep 126">
                  <a:extLst>
                    <a:ext uri="{FF2B5EF4-FFF2-40B4-BE49-F238E27FC236}">
                      <a16:creationId xmlns:a16="http://schemas.microsoft.com/office/drawing/2014/main" id="{D22A4BAE-10BC-42D9-846D-44BE5162147F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134" name="Groep 133">
                    <a:extLst>
                      <a:ext uri="{FF2B5EF4-FFF2-40B4-BE49-F238E27FC236}">
                        <a16:creationId xmlns:a16="http://schemas.microsoft.com/office/drawing/2014/main" id="{04968C9B-2438-4ECE-9018-9A4B3BB0ABE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137" name="Rechthoek 136">
                      <a:extLst>
                        <a:ext uri="{FF2B5EF4-FFF2-40B4-BE49-F238E27FC236}">
                          <a16:creationId xmlns:a16="http://schemas.microsoft.com/office/drawing/2014/main" id="{5ED31896-E731-4541-8516-A5F0579CB17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8" name="Rechthoek 137">
                      <a:extLst>
                        <a:ext uri="{FF2B5EF4-FFF2-40B4-BE49-F238E27FC236}">
                          <a16:creationId xmlns:a16="http://schemas.microsoft.com/office/drawing/2014/main" id="{3254F1AC-66A0-463E-9161-22B25D5F7A0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9" name="Ovaal 138">
                      <a:extLst>
                        <a:ext uri="{FF2B5EF4-FFF2-40B4-BE49-F238E27FC236}">
                          <a16:creationId xmlns:a16="http://schemas.microsoft.com/office/drawing/2014/main" id="{CAFFEBB2-4D5F-4085-8CD5-271B27FAAD3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35" name="Afbeelding 134">
                    <a:extLst>
                      <a:ext uri="{FF2B5EF4-FFF2-40B4-BE49-F238E27FC236}">
                        <a16:creationId xmlns:a16="http://schemas.microsoft.com/office/drawing/2014/main" id="{913134E2-B0C0-4B53-BD50-AD58B464B87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36" name="Afbeelding 135">
                    <a:extLst>
                      <a:ext uri="{FF2B5EF4-FFF2-40B4-BE49-F238E27FC236}">
                        <a16:creationId xmlns:a16="http://schemas.microsoft.com/office/drawing/2014/main" id="{5EE20138-6F7F-423E-8570-CDAC61D783C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8" name="Groep 127">
                  <a:extLst>
                    <a:ext uri="{FF2B5EF4-FFF2-40B4-BE49-F238E27FC236}">
                      <a16:creationId xmlns:a16="http://schemas.microsoft.com/office/drawing/2014/main" id="{BA0D66B4-6E91-4554-B12A-5554FB2FA16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2" name="Rechthoek 131">
                    <a:extLst>
                      <a:ext uri="{FF2B5EF4-FFF2-40B4-BE49-F238E27FC236}">
                        <a16:creationId xmlns:a16="http://schemas.microsoft.com/office/drawing/2014/main" id="{8275E27B-1931-4478-B570-409D5E3CF9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3" name="Rechthoek 132">
                    <a:extLst>
                      <a:ext uri="{FF2B5EF4-FFF2-40B4-BE49-F238E27FC236}">
                        <a16:creationId xmlns:a16="http://schemas.microsoft.com/office/drawing/2014/main" id="{D9A2F997-66F4-46A5-B65A-55B6A07FA2B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29" name="Groep 128">
                  <a:extLst>
                    <a:ext uri="{FF2B5EF4-FFF2-40B4-BE49-F238E27FC236}">
                      <a16:creationId xmlns:a16="http://schemas.microsoft.com/office/drawing/2014/main" id="{E6A0AE7C-C9C9-43B3-8CB0-64B4D7005D66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0" name="Rechthoek 129">
                    <a:extLst>
                      <a:ext uri="{FF2B5EF4-FFF2-40B4-BE49-F238E27FC236}">
                        <a16:creationId xmlns:a16="http://schemas.microsoft.com/office/drawing/2014/main" id="{E5E8BBD1-B7E4-4A57-BB31-86AA1D497B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1" name="Rechthoek 130">
                    <a:extLst>
                      <a:ext uri="{FF2B5EF4-FFF2-40B4-BE49-F238E27FC236}">
                        <a16:creationId xmlns:a16="http://schemas.microsoft.com/office/drawing/2014/main" id="{A1551B1C-2F96-455E-940C-00E0950629E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25" name="Rechthoek 124">
                <a:extLst>
                  <a:ext uri="{FF2B5EF4-FFF2-40B4-BE49-F238E27FC236}">
                    <a16:creationId xmlns:a16="http://schemas.microsoft.com/office/drawing/2014/main" id="{F5ACBF27-35A0-459C-83D0-D0D09894E549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126" name="Gelijkbenige driehoek 125">
                <a:extLst>
                  <a:ext uri="{FF2B5EF4-FFF2-40B4-BE49-F238E27FC236}">
                    <a16:creationId xmlns:a16="http://schemas.microsoft.com/office/drawing/2014/main" id="{D537AE67-028E-4707-A933-51026069038B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04766F99-2081-4FA9-AA4E-D1BDDFC30125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1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2" name="Groep 101">
              <a:extLst>
                <a:ext uri="{FF2B5EF4-FFF2-40B4-BE49-F238E27FC236}">
                  <a16:creationId xmlns:a16="http://schemas.microsoft.com/office/drawing/2014/main" id="{4AA55BCC-A361-40D6-A61F-1331D0849222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103" name="Rechthoek 102">
                <a:extLst>
                  <a:ext uri="{FF2B5EF4-FFF2-40B4-BE49-F238E27FC236}">
                    <a16:creationId xmlns:a16="http://schemas.microsoft.com/office/drawing/2014/main" id="{383A4705-D560-460E-8E31-41BFE9797CD9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" name="Rechthoek 103">
                <a:extLst>
                  <a:ext uri="{FF2B5EF4-FFF2-40B4-BE49-F238E27FC236}">
                    <a16:creationId xmlns:a16="http://schemas.microsoft.com/office/drawing/2014/main" id="{C13BE173-F472-46B7-9881-38AD390E59FE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05" name="Groep 104">
                <a:extLst>
                  <a:ext uri="{FF2B5EF4-FFF2-40B4-BE49-F238E27FC236}">
                    <a16:creationId xmlns:a16="http://schemas.microsoft.com/office/drawing/2014/main" id="{1C0EAF19-D382-4DA8-AC03-834EEF2301B4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18" name="Rechthoek: afgeronde hoeken 117">
                  <a:extLst>
                    <a:ext uri="{FF2B5EF4-FFF2-40B4-BE49-F238E27FC236}">
                      <a16:creationId xmlns:a16="http://schemas.microsoft.com/office/drawing/2014/main" id="{CDB8C223-CA0B-4827-B346-AC34C2386CE9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9" name="Rechthoek 118">
                  <a:extLst>
                    <a:ext uri="{FF2B5EF4-FFF2-40B4-BE49-F238E27FC236}">
                      <a16:creationId xmlns:a16="http://schemas.microsoft.com/office/drawing/2014/main" id="{26B2A7CB-BB1C-4004-8AAB-E330CF8C14A9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0" name="Rechthoek 119">
                  <a:extLst>
                    <a:ext uri="{FF2B5EF4-FFF2-40B4-BE49-F238E27FC236}">
                      <a16:creationId xmlns:a16="http://schemas.microsoft.com/office/drawing/2014/main" id="{8B8B85F1-1C7C-4F94-BE23-9806D5C0C3B3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CAFD2BEC-1399-4357-A25D-D493D7054ADD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2" name="Rechthoek 121">
                  <a:extLst>
                    <a:ext uri="{FF2B5EF4-FFF2-40B4-BE49-F238E27FC236}">
                      <a16:creationId xmlns:a16="http://schemas.microsoft.com/office/drawing/2014/main" id="{B05D694F-35EB-4DDE-AF03-A0F23A96DEC0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3" name="Rechthoek 122">
                  <a:extLst>
                    <a:ext uri="{FF2B5EF4-FFF2-40B4-BE49-F238E27FC236}">
                      <a16:creationId xmlns:a16="http://schemas.microsoft.com/office/drawing/2014/main" id="{6E624AF3-487D-4009-90A9-70766E2A02A1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6" name="Groep 105">
                <a:extLst>
                  <a:ext uri="{FF2B5EF4-FFF2-40B4-BE49-F238E27FC236}">
                    <a16:creationId xmlns:a16="http://schemas.microsoft.com/office/drawing/2014/main" id="{80F295ED-17A4-43F4-840C-750CA5BA8804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10" name="Groep 109">
                  <a:extLst>
                    <a:ext uri="{FF2B5EF4-FFF2-40B4-BE49-F238E27FC236}">
                      <a16:creationId xmlns:a16="http://schemas.microsoft.com/office/drawing/2014/main" id="{747E67CE-9ED4-417A-8563-83445E1DD14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12" name="Rechthoek: afgeronde hoeken 111">
                    <a:extLst>
                      <a:ext uri="{FF2B5EF4-FFF2-40B4-BE49-F238E27FC236}">
                        <a16:creationId xmlns:a16="http://schemas.microsoft.com/office/drawing/2014/main" id="{9A5B73D4-33DF-4EA4-965B-7346D913DC7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3" name="Rechthoek 112">
                    <a:extLst>
                      <a:ext uri="{FF2B5EF4-FFF2-40B4-BE49-F238E27FC236}">
                        <a16:creationId xmlns:a16="http://schemas.microsoft.com/office/drawing/2014/main" id="{4A28BE25-B75D-4356-8972-9036708AAE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4" name="Rechthoek 113">
                    <a:extLst>
                      <a:ext uri="{FF2B5EF4-FFF2-40B4-BE49-F238E27FC236}">
                        <a16:creationId xmlns:a16="http://schemas.microsoft.com/office/drawing/2014/main" id="{9D9D1CCA-7C2D-4447-8FCC-6C7DBA3B300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5" name="Rechthoek 114">
                    <a:extLst>
                      <a:ext uri="{FF2B5EF4-FFF2-40B4-BE49-F238E27FC236}">
                        <a16:creationId xmlns:a16="http://schemas.microsoft.com/office/drawing/2014/main" id="{83EED104-AC5D-471C-8F51-D8ACA414F4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6" name="Rechthoek 115">
                    <a:extLst>
                      <a:ext uri="{FF2B5EF4-FFF2-40B4-BE49-F238E27FC236}">
                        <a16:creationId xmlns:a16="http://schemas.microsoft.com/office/drawing/2014/main" id="{6665035E-5FF7-414A-8872-E3E8CEC6FC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7" name="Rechthoek 116">
                    <a:extLst>
                      <a:ext uri="{FF2B5EF4-FFF2-40B4-BE49-F238E27FC236}">
                        <a16:creationId xmlns:a16="http://schemas.microsoft.com/office/drawing/2014/main" id="{0DE7A86C-0F6E-4B16-8B11-C5F2F64AF0B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11" name="Boog 110">
                  <a:extLst>
                    <a:ext uri="{FF2B5EF4-FFF2-40B4-BE49-F238E27FC236}">
                      <a16:creationId xmlns:a16="http://schemas.microsoft.com/office/drawing/2014/main" id="{5EC03021-995D-4096-8BAB-6D3CABFDC89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D2164211-ED22-4B6F-ADD4-B55976C2BBB1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108" name="Tekstvak 107">
                <a:extLst>
                  <a:ext uri="{FF2B5EF4-FFF2-40B4-BE49-F238E27FC236}">
                    <a16:creationId xmlns:a16="http://schemas.microsoft.com/office/drawing/2014/main" id="{A7E4FA00-6CD7-478B-9E94-CF5848C2E2DD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109" name="Vrije vorm: vorm 108">
                <a:extLst>
                  <a:ext uri="{FF2B5EF4-FFF2-40B4-BE49-F238E27FC236}">
                    <a16:creationId xmlns:a16="http://schemas.microsoft.com/office/drawing/2014/main" id="{FF26CA59-D287-4B40-BA84-63F97FC0A5F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3194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Char"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 (6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9998" y="435582"/>
            <a:ext cx="8543511" cy="233964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Title slide</a:t>
            </a:r>
          </a:p>
        </p:txBody>
      </p:sp>
      <p:sp>
        <p:nvSpPr>
          <p:cNvPr id="12" name="- INFO">
            <a:extLst>
              <a:ext uri="{FF2B5EF4-FFF2-40B4-BE49-F238E27FC236}">
                <a16:creationId xmlns:a16="http://schemas.microsoft.com/office/drawing/2014/main" id="{49629A98-289B-4B40-AB79-8D66F4C6791F}"/>
              </a:ext>
            </a:extLst>
          </p:cNvPr>
          <p:cNvSpPr txBox="1"/>
          <p:nvPr userDrawn="1"/>
        </p:nvSpPr>
        <p:spPr>
          <a:xfrm>
            <a:off x="0" y="-482656"/>
            <a:ext cx="12192000" cy="2646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600" b="0" cap="none" spc="0" baseline="0">
                <a:solidFill>
                  <a:schemeClr val="tx1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Reference (6x)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7AB9A49-8535-4B86-95DA-01C33FAE92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2288"/>
            <a:ext cx="12192000" cy="23571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766CCD48-487D-4769-BF53-16F5B4B83C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2853" y="3952332"/>
            <a:ext cx="2011362" cy="2011362"/>
          </a:xfrm>
          <a:solidFill>
            <a:schemeClr val="bg1"/>
          </a:solidFill>
          <a:effectLst>
            <a:outerShdw dist="1016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6" name="Tijdelijke aanduiding voor afbeelding 9">
            <a:extLst>
              <a:ext uri="{FF2B5EF4-FFF2-40B4-BE49-F238E27FC236}">
                <a16:creationId xmlns:a16="http://schemas.microsoft.com/office/drawing/2014/main" id="{EEE110BE-78C6-4001-9059-4ACBAFEC8E3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976813" y="4284119"/>
            <a:ext cx="1423987" cy="1423987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on </a:t>
            </a:r>
            <a:br>
              <a:rPr lang="en-US"/>
            </a:br>
            <a:r>
              <a:rPr lang="en-US"/>
              <a:t>the icon to insert a logo.</a:t>
            </a:r>
            <a:endParaRPr lang="nl-NL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4CC89EA-F2D0-46DA-8CCF-3B3022EF40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47320" y="3952332"/>
            <a:ext cx="2011362" cy="2011362"/>
          </a:xfrm>
          <a:solidFill>
            <a:schemeClr val="bg1"/>
          </a:solidFill>
          <a:effectLst>
            <a:outerShdw dist="1016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9" name="Tijdelijke aanduiding voor afbeelding 9">
            <a:extLst>
              <a:ext uri="{FF2B5EF4-FFF2-40B4-BE49-F238E27FC236}">
                <a16:creationId xmlns:a16="http://schemas.microsoft.com/office/drawing/2014/main" id="{EE4B2942-B3E5-4E95-8EEA-7FEE94B73E6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251280" y="4284119"/>
            <a:ext cx="1423987" cy="1423987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on </a:t>
            </a:r>
            <a:br>
              <a:rPr lang="en-US"/>
            </a:br>
            <a:r>
              <a:rPr lang="en-US"/>
              <a:t>the icon to insert a logo.</a:t>
            </a:r>
            <a:endParaRPr lang="nl-NL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6A7BAB4F-F8C1-4188-8830-9DAE34735E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21788" y="3952332"/>
            <a:ext cx="2011362" cy="2011362"/>
          </a:xfrm>
          <a:solidFill>
            <a:schemeClr val="bg1"/>
          </a:solidFill>
          <a:effectLst>
            <a:outerShdw dist="1016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1" name="Tijdelijke aanduiding voor afbeelding 9">
            <a:extLst>
              <a:ext uri="{FF2B5EF4-FFF2-40B4-BE49-F238E27FC236}">
                <a16:creationId xmlns:a16="http://schemas.microsoft.com/office/drawing/2014/main" id="{208D7F77-28D0-4914-9702-77409ABED0F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525748" y="4284119"/>
            <a:ext cx="1423987" cy="1423987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on </a:t>
            </a:r>
            <a:br>
              <a:rPr lang="en-US"/>
            </a:br>
            <a:r>
              <a:rPr lang="en-US"/>
              <a:t>the icon to insert a logo.</a:t>
            </a:r>
            <a:endParaRPr lang="nl-NL"/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806A1EAA-CD7D-4EB2-BCDB-A01408D4B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72853" y="1685382"/>
            <a:ext cx="2011362" cy="2011362"/>
          </a:xfrm>
          <a:solidFill>
            <a:schemeClr val="bg1"/>
          </a:solidFill>
          <a:effectLst>
            <a:outerShdw dist="1016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4" name="Tijdelijke aanduiding voor afbeelding 9">
            <a:extLst>
              <a:ext uri="{FF2B5EF4-FFF2-40B4-BE49-F238E27FC236}">
                <a16:creationId xmlns:a16="http://schemas.microsoft.com/office/drawing/2014/main" id="{794FAAC3-7E28-4449-BCD8-513F39CDE0C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976813" y="2017169"/>
            <a:ext cx="1423987" cy="1423987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on </a:t>
            </a:r>
            <a:br>
              <a:rPr lang="en-US"/>
            </a:br>
            <a:r>
              <a:rPr lang="en-US"/>
              <a:t>the icon to insert a logo.</a:t>
            </a:r>
            <a:endParaRPr lang="nl-NL"/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245E6314-7BEF-42AB-9EF3-58107BA49E8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47320" y="1685382"/>
            <a:ext cx="2011362" cy="2011362"/>
          </a:xfrm>
          <a:solidFill>
            <a:schemeClr val="bg1"/>
          </a:solidFill>
          <a:effectLst>
            <a:outerShdw dist="1016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6" name="Tijdelijke aanduiding voor afbeelding 9">
            <a:extLst>
              <a:ext uri="{FF2B5EF4-FFF2-40B4-BE49-F238E27FC236}">
                <a16:creationId xmlns:a16="http://schemas.microsoft.com/office/drawing/2014/main" id="{14E9D49E-EFDD-4E08-934C-C9FE532871A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251280" y="2017169"/>
            <a:ext cx="1423987" cy="1423987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on </a:t>
            </a:r>
            <a:br>
              <a:rPr lang="en-US"/>
            </a:br>
            <a:r>
              <a:rPr lang="en-US"/>
              <a:t>the icon to insert a logo.</a:t>
            </a:r>
            <a:endParaRPr lang="nl-NL"/>
          </a:p>
        </p:txBody>
      </p:sp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EB5B8179-1F31-4D2E-B5AD-95973B34BE8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21788" y="1685382"/>
            <a:ext cx="2011362" cy="2011362"/>
          </a:xfrm>
          <a:solidFill>
            <a:schemeClr val="bg1"/>
          </a:solidFill>
          <a:effectLst>
            <a:outerShdw dist="1016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8" name="Tijdelijke aanduiding voor afbeelding 9">
            <a:extLst>
              <a:ext uri="{FF2B5EF4-FFF2-40B4-BE49-F238E27FC236}">
                <a16:creationId xmlns:a16="http://schemas.microsoft.com/office/drawing/2014/main" id="{20578092-E99E-4842-BF35-2CBA808A9A6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525748" y="2017169"/>
            <a:ext cx="1423987" cy="1423987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on </a:t>
            </a:r>
            <a:br>
              <a:rPr lang="en-US"/>
            </a:br>
            <a:r>
              <a:rPr lang="en-US"/>
              <a:t>the icon to insert a logo.</a:t>
            </a:r>
            <a:endParaRPr lang="nl-NL"/>
          </a:p>
        </p:txBody>
      </p:sp>
      <p:sp>
        <p:nvSpPr>
          <p:cNvPr id="19" name="Tijdelijke aanduiding voor tekst 21">
            <a:extLst>
              <a:ext uri="{FF2B5EF4-FFF2-40B4-BE49-F238E27FC236}">
                <a16:creationId xmlns:a16="http://schemas.microsoft.com/office/drawing/2014/main" id="{2BE22EE0-48CB-4701-91A2-B8B762975B7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58850" y="1685382"/>
            <a:ext cx="3323657" cy="4278312"/>
          </a:xfrm>
        </p:spPr>
        <p:txBody>
          <a:bodyPr wrap="square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cap="all" baseline="0">
                <a:solidFill>
                  <a:schemeClr val="tx1"/>
                </a:solidFill>
                <a:effectLst/>
                <a:latin typeface="+mj-lt"/>
              </a:defRPr>
            </a:lvl1pPr>
            <a:lvl2pPr marL="0" indent="0">
              <a:buNone/>
              <a:defRPr sz="3600" b="0" cap="all" baseline="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3600" b="0" cap="all" baseline="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3600" b="0" cap="all" baseline="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3600" b="0" cap="all" baseline="0">
                <a:latin typeface="+mj-lt"/>
              </a:defRPr>
            </a:lvl5pPr>
          </a:lstStyle>
          <a:p>
            <a:pPr lvl="4"/>
            <a:r>
              <a:rPr lang="nl-NL"/>
              <a:t>Met wie </a:t>
            </a:r>
            <a:br>
              <a:rPr lang="nl-NL"/>
            </a:br>
            <a:r>
              <a:rPr lang="nl-NL"/>
              <a:t>we trots </a:t>
            </a:r>
            <a:r>
              <a:rPr lang="nl-NL" err="1"/>
              <a:t>samen-werken</a:t>
            </a:r>
            <a:endParaRPr lang="nl-NL"/>
          </a:p>
        </p:txBody>
      </p:sp>
      <p:grpSp>
        <p:nvGrpSpPr>
          <p:cNvPr id="20" name="INSTRUCTION">
            <a:extLst>
              <a:ext uri="{FF2B5EF4-FFF2-40B4-BE49-F238E27FC236}">
                <a16:creationId xmlns:a16="http://schemas.microsoft.com/office/drawing/2014/main" id="{94D51EC8-79C3-4B1A-80E3-1A9A066B6A61}"/>
              </a:ext>
            </a:extLst>
          </p:cNvPr>
          <p:cNvGrpSpPr/>
          <p:nvPr userDrawn="1"/>
        </p:nvGrpSpPr>
        <p:grpSpPr>
          <a:xfrm>
            <a:off x="12377595" y="1"/>
            <a:ext cx="3693386" cy="6582443"/>
            <a:chOff x="-3786437" y="1"/>
            <a:chExt cx="3693386" cy="6582443"/>
          </a:xfrm>
        </p:grpSpPr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4DE6E1C-9430-4395-9512-0653080F84FD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58548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 logo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4252C9C9-7B46-482C-BF47-3E1930C39776}"/>
                </a:ext>
              </a:extLst>
            </p:cNvPr>
            <p:cNvSpPr/>
            <p:nvPr userDrawn="1"/>
          </p:nvSpPr>
          <p:spPr>
            <a:xfrm>
              <a:off x="-3786437" y="5754444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9DAFD696-54A9-4D17-8491-8059D56DA3B3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237CDAD9-3278-412F-BEFC-222AFB48B8F3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logo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logo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531BF7E1-FBAB-40A1-985B-77122FA6D315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72" name="Rechthoek 71">
                <a:extLst>
                  <a:ext uri="{FF2B5EF4-FFF2-40B4-BE49-F238E27FC236}">
                    <a16:creationId xmlns:a16="http://schemas.microsoft.com/office/drawing/2014/main" id="{ACD305FF-0E81-4292-AEF0-24F776AF78AD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" name="Ovaal 72">
                <a:extLst>
                  <a:ext uri="{FF2B5EF4-FFF2-40B4-BE49-F238E27FC236}">
                    <a16:creationId xmlns:a16="http://schemas.microsoft.com/office/drawing/2014/main" id="{82C0B2CD-6D84-4563-BCED-025BEA741CBF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" name="Vrije vorm: vorm 73">
                <a:extLst>
                  <a:ext uri="{FF2B5EF4-FFF2-40B4-BE49-F238E27FC236}">
                    <a16:creationId xmlns:a16="http://schemas.microsoft.com/office/drawing/2014/main" id="{58758970-1243-4A89-9B59-04D243B3C5E9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" name="Rechthoek: afgeronde hoeken 74">
                <a:extLst>
                  <a:ext uri="{FF2B5EF4-FFF2-40B4-BE49-F238E27FC236}">
                    <a16:creationId xmlns:a16="http://schemas.microsoft.com/office/drawing/2014/main" id="{0915CE1D-B4D6-4185-88D0-4F9D29266C1E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76" name="Rechte verbindingslijn 75">
                <a:extLst>
                  <a:ext uri="{FF2B5EF4-FFF2-40B4-BE49-F238E27FC236}">
                    <a16:creationId xmlns:a16="http://schemas.microsoft.com/office/drawing/2014/main" id="{0DA608B5-273C-4C23-859F-7672D3E12E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7" name="Rechte verbindingslijn 76">
                <a:extLst>
                  <a:ext uri="{FF2B5EF4-FFF2-40B4-BE49-F238E27FC236}">
                    <a16:creationId xmlns:a16="http://schemas.microsoft.com/office/drawing/2014/main" id="{CF62B582-E05F-44D1-AF96-F46040F41D54}"/>
                  </a:ext>
                </a:extLst>
              </p:cNvPr>
              <p:cNvCxnSpPr>
                <a:cxnSpLocks/>
                <a:stCxn id="75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9E498BD2-6788-421F-9B51-37EC97A1CBF3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4028C5C7-45E8-44BB-9BB9-75814F971952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logo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3E35F2DB-C53E-432C-B54F-9C48801632D3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69" name="Rechthoek 68">
                <a:extLst>
                  <a:ext uri="{FF2B5EF4-FFF2-40B4-BE49-F238E27FC236}">
                    <a16:creationId xmlns:a16="http://schemas.microsoft.com/office/drawing/2014/main" id="{D4AD2B3D-8E88-4BFE-B2A5-038907A3596C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70" name="Rechte verbindingslijn 69">
                <a:extLst>
                  <a:ext uri="{FF2B5EF4-FFF2-40B4-BE49-F238E27FC236}">
                    <a16:creationId xmlns:a16="http://schemas.microsoft.com/office/drawing/2014/main" id="{73337585-94C1-4FD8-A0A4-5958B0DA8A8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1" name="Gelijkbenige driehoek 70">
                <a:extLst>
                  <a:ext uri="{FF2B5EF4-FFF2-40B4-BE49-F238E27FC236}">
                    <a16:creationId xmlns:a16="http://schemas.microsoft.com/office/drawing/2014/main" id="{E538AF09-91F3-4475-A756-B4CBEEA74285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367D18CA-E48F-424F-93D3-85E75B7E656E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3837A1F8-CCF6-4F22-BFDB-AD7A43C9EB68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79034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logo, go to the tab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logo itself with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logo frame with the brackets.</a:t>
              </a:r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80DD1193-58B4-43EA-A10E-C09DCDC83AAD}"/>
                </a:ext>
              </a:extLst>
            </p:cNvPr>
            <p:cNvGrpSpPr/>
            <p:nvPr userDrawn="1"/>
          </p:nvGrpSpPr>
          <p:grpSpPr>
            <a:xfrm>
              <a:off x="-3441613" y="3457758"/>
              <a:ext cx="622283" cy="612920"/>
              <a:chOff x="12617641" y="3403239"/>
              <a:chExt cx="752963" cy="741634"/>
            </a:xfrm>
          </p:grpSpPr>
          <p:grpSp>
            <p:nvGrpSpPr>
              <p:cNvPr id="53" name="Groep 52">
                <a:extLst>
                  <a:ext uri="{FF2B5EF4-FFF2-40B4-BE49-F238E27FC236}">
                    <a16:creationId xmlns:a16="http://schemas.microsoft.com/office/drawing/2014/main" id="{511A2E74-C69E-4187-9752-D3B0EDB25827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56" name="Groep 55">
                  <a:extLst>
                    <a:ext uri="{FF2B5EF4-FFF2-40B4-BE49-F238E27FC236}">
                      <a16:creationId xmlns:a16="http://schemas.microsoft.com/office/drawing/2014/main" id="{2FCBE34D-8709-44ED-BD48-D1E6F616DEA8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63" name="Groep 62">
                    <a:extLst>
                      <a:ext uri="{FF2B5EF4-FFF2-40B4-BE49-F238E27FC236}">
                        <a16:creationId xmlns:a16="http://schemas.microsoft.com/office/drawing/2014/main" id="{02933FAA-5FF7-4A86-9DA3-70BC5B397F3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66" name="Rechthoek 65">
                      <a:extLst>
                        <a:ext uri="{FF2B5EF4-FFF2-40B4-BE49-F238E27FC236}">
                          <a16:creationId xmlns:a16="http://schemas.microsoft.com/office/drawing/2014/main" id="{58C26698-E916-409E-8B6E-780072173F5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7" name="Rechthoek 66">
                      <a:extLst>
                        <a:ext uri="{FF2B5EF4-FFF2-40B4-BE49-F238E27FC236}">
                          <a16:creationId xmlns:a16="http://schemas.microsoft.com/office/drawing/2014/main" id="{A2D4098F-99B0-49C1-9791-D62622A6141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8" name="Ovaal 67">
                      <a:extLst>
                        <a:ext uri="{FF2B5EF4-FFF2-40B4-BE49-F238E27FC236}">
                          <a16:creationId xmlns:a16="http://schemas.microsoft.com/office/drawing/2014/main" id="{11942DBD-7B69-4278-91B3-6AC42A5E0C1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19D5582A-6DF7-4080-8B0A-8BC56AD2A19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65" name="Afbeelding 64">
                    <a:extLst>
                      <a:ext uri="{FF2B5EF4-FFF2-40B4-BE49-F238E27FC236}">
                        <a16:creationId xmlns:a16="http://schemas.microsoft.com/office/drawing/2014/main" id="{108BE1F8-D5B9-43FA-AD01-6A4B9D61534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7" name="Groep 56">
                  <a:extLst>
                    <a:ext uri="{FF2B5EF4-FFF2-40B4-BE49-F238E27FC236}">
                      <a16:creationId xmlns:a16="http://schemas.microsoft.com/office/drawing/2014/main" id="{A7455BBE-F6C3-404A-B3BC-9909A4A8BB1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1" name="Rechthoek 60">
                    <a:extLst>
                      <a:ext uri="{FF2B5EF4-FFF2-40B4-BE49-F238E27FC236}">
                        <a16:creationId xmlns:a16="http://schemas.microsoft.com/office/drawing/2014/main" id="{C50205E5-725D-48F2-BE55-99EBA3C266D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2" name="Rechthoek 61">
                    <a:extLst>
                      <a:ext uri="{FF2B5EF4-FFF2-40B4-BE49-F238E27FC236}">
                        <a16:creationId xmlns:a16="http://schemas.microsoft.com/office/drawing/2014/main" id="{EFBECBAA-96D5-44CE-BCEC-00DA22F23C1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58" name="Groep 57">
                  <a:extLst>
                    <a:ext uri="{FF2B5EF4-FFF2-40B4-BE49-F238E27FC236}">
                      <a16:creationId xmlns:a16="http://schemas.microsoft.com/office/drawing/2014/main" id="{05B09A62-6ABD-443F-8154-74C0E62CD93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2FF64692-6E8C-410D-BFCC-76EAF67584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13066078-D941-4198-944C-B30C5F6D3F1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54" name="Rechthoek 53">
                <a:extLst>
                  <a:ext uri="{FF2B5EF4-FFF2-40B4-BE49-F238E27FC236}">
                    <a16:creationId xmlns:a16="http://schemas.microsoft.com/office/drawing/2014/main" id="{D13F6DB8-730C-4E09-BEA5-320F70A11ED0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55" name="Gelijkbenige driehoek 54">
                <a:extLst>
                  <a:ext uri="{FF2B5EF4-FFF2-40B4-BE49-F238E27FC236}">
                    <a16:creationId xmlns:a16="http://schemas.microsoft.com/office/drawing/2014/main" id="{EF5AFA11-8A81-40FF-97A4-1B5211C7B9CF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ICOON_info">
              <a:extLst>
                <a:ext uri="{FF2B5EF4-FFF2-40B4-BE49-F238E27FC236}">
                  <a16:creationId xmlns:a16="http://schemas.microsoft.com/office/drawing/2014/main" id="{33E8F18D-C33D-4FAF-896A-BB0B801ACEEC}"/>
                </a:ext>
              </a:extLst>
            </p:cNvPr>
            <p:cNvGrpSpPr/>
            <p:nvPr userDrawn="1"/>
          </p:nvGrpSpPr>
          <p:grpSpPr>
            <a:xfrm>
              <a:off x="-376736" y="5583395"/>
              <a:ext cx="283685" cy="283685"/>
              <a:chOff x="-510741" y="5913713"/>
              <a:chExt cx="267555" cy="267555"/>
            </a:xfrm>
          </p:grpSpPr>
          <p:sp>
            <p:nvSpPr>
              <p:cNvPr id="51" name="Ovaal 50">
                <a:extLst>
                  <a:ext uri="{FF2B5EF4-FFF2-40B4-BE49-F238E27FC236}">
                    <a16:creationId xmlns:a16="http://schemas.microsoft.com/office/drawing/2014/main" id="{8E307F15-33B5-4E5E-A4F1-AFD48380A5A8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Graphic 163" descr="Informatie">
                <a:extLst>
                  <a:ext uri="{FF2B5EF4-FFF2-40B4-BE49-F238E27FC236}">
                    <a16:creationId xmlns:a16="http://schemas.microsoft.com/office/drawing/2014/main" id="{7935C4DD-95F7-46F4-970B-83D510EA182A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3" name="Ovaal 32">
              <a:extLst>
                <a:ext uri="{FF2B5EF4-FFF2-40B4-BE49-F238E27FC236}">
                  <a16:creationId xmlns:a16="http://schemas.microsoft.com/office/drawing/2014/main" id="{AD917A85-7AF0-49DC-B7CE-BFE6EEBF9097}"/>
                </a:ext>
              </a:extLst>
            </p:cNvPr>
            <p:cNvSpPr/>
            <p:nvPr userDrawn="1"/>
          </p:nvSpPr>
          <p:spPr>
            <a:xfrm>
              <a:off x="-3603587" y="427508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83F8A31C-278D-4DF8-B479-1339A2811A1D}"/>
                </a:ext>
              </a:extLst>
            </p:cNvPr>
            <p:cNvSpPr/>
            <p:nvPr userDrawn="1"/>
          </p:nvSpPr>
          <p:spPr>
            <a:xfrm>
              <a:off x="-3319415" y="4275082"/>
              <a:ext cx="2944682" cy="6360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make sure the logo is kept in it’s original ratio, 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Tools’ - ‘Format’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 the arrow below the button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Now choose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‘Fit’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D8CA67B2-0310-450B-B58D-DC8EDAEA0452}"/>
                </a:ext>
              </a:extLst>
            </p:cNvPr>
            <p:cNvGrpSpPr/>
            <p:nvPr userDrawn="1"/>
          </p:nvGrpSpPr>
          <p:grpSpPr>
            <a:xfrm>
              <a:off x="-3314821" y="5023930"/>
              <a:ext cx="1108877" cy="563933"/>
              <a:chOff x="-3314821" y="3885197"/>
              <a:chExt cx="1108877" cy="563933"/>
            </a:xfrm>
          </p:grpSpPr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23622C05-5D82-4F20-8C4F-735AB516B6D5}"/>
                  </a:ext>
                </a:extLst>
              </p:cNvPr>
              <p:cNvSpPr/>
              <p:nvPr userDrawn="1"/>
            </p:nvSpPr>
            <p:spPr>
              <a:xfrm>
                <a:off x="-3314821" y="3885197"/>
                <a:ext cx="105560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2731C22D-9484-4763-821A-047A3A3D49EA}"/>
                  </a:ext>
                </a:extLst>
              </p:cNvPr>
              <p:cNvSpPr/>
              <p:nvPr userDrawn="1"/>
            </p:nvSpPr>
            <p:spPr>
              <a:xfrm>
                <a:off x="-3304718" y="4138922"/>
                <a:ext cx="1043588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Tekstvak 37">
                <a:extLst>
                  <a:ext uri="{FF2B5EF4-FFF2-40B4-BE49-F238E27FC236}">
                    <a16:creationId xmlns:a16="http://schemas.microsoft.com/office/drawing/2014/main" id="{A7B552B1-A35C-4859-B995-1ABB2F0FD470}"/>
                  </a:ext>
                </a:extLst>
              </p:cNvPr>
              <p:cNvSpPr txBox="1"/>
              <p:nvPr userDrawn="1"/>
            </p:nvSpPr>
            <p:spPr>
              <a:xfrm>
                <a:off x="-3069820" y="3949098"/>
                <a:ext cx="794156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Fill</a:t>
                </a:r>
              </a:p>
            </p:txBody>
          </p:sp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CAA918D8-AFE3-49B6-A289-06F4A4AC6EC6}"/>
                  </a:ext>
                </a:extLst>
              </p:cNvPr>
              <p:cNvSpPr txBox="1"/>
              <p:nvPr userDrawn="1"/>
            </p:nvSpPr>
            <p:spPr>
              <a:xfrm>
                <a:off x="-3069819" y="4199018"/>
                <a:ext cx="800912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Fit</a:t>
                </a:r>
              </a:p>
            </p:txBody>
          </p:sp>
          <p:sp>
            <p:nvSpPr>
              <p:cNvPr id="40" name="Vrije vorm: vorm 39">
                <a:extLst>
                  <a:ext uri="{FF2B5EF4-FFF2-40B4-BE49-F238E27FC236}">
                    <a16:creationId xmlns:a16="http://schemas.microsoft.com/office/drawing/2014/main" id="{EDB14C11-D622-410B-B659-F7AF590FC924}"/>
                  </a:ext>
                </a:extLst>
              </p:cNvPr>
              <p:cNvSpPr/>
              <p:nvPr userDrawn="1"/>
            </p:nvSpPr>
            <p:spPr>
              <a:xfrm>
                <a:off x="-2303506" y="426913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62B4E9DC-9DF9-4264-BC90-5393CA674EE9}"/>
                  </a:ext>
                </a:extLst>
              </p:cNvPr>
              <p:cNvGrpSpPr/>
              <p:nvPr userDrawn="1"/>
            </p:nvGrpSpPr>
            <p:grpSpPr>
              <a:xfrm>
                <a:off x="-3254609" y="3946178"/>
                <a:ext cx="184194" cy="143334"/>
                <a:chOff x="6218544" y="2402421"/>
                <a:chExt cx="144156" cy="112178"/>
              </a:xfrm>
            </p:grpSpPr>
            <p:sp>
              <p:nvSpPr>
                <p:cNvPr id="47" name="Rechthoek 46">
                  <a:extLst>
                    <a:ext uri="{FF2B5EF4-FFF2-40B4-BE49-F238E27FC236}">
                      <a16:creationId xmlns:a16="http://schemas.microsoft.com/office/drawing/2014/main" id="{D44E4D3E-9377-467A-AA71-FC0F63B5DD58}"/>
                    </a:ext>
                  </a:extLst>
                </p:cNvPr>
                <p:cNvSpPr/>
                <p:nvPr userDrawn="1"/>
              </p:nvSpPr>
              <p:spPr>
                <a:xfrm>
                  <a:off x="6218544" y="2414588"/>
                  <a:ext cx="144156" cy="100011"/>
                </a:xfrm>
                <a:prstGeom prst="rect">
                  <a:avLst/>
                </a:prstGeom>
                <a:solidFill>
                  <a:schemeClr val="bg1"/>
                </a:solidFill>
                <a:ln w="12700" cap="rnd" cmpd="sng" algn="ctr">
                  <a:solidFill>
                    <a:srgbClr val="818181"/>
                  </a:solidFill>
                  <a:prstDash val="sysDash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" name="Rechthoek 47">
                  <a:extLst>
                    <a:ext uri="{FF2B5EF4-FFF2-40B4-BE49-F238E27FC236}">
                      <a16:creationId xmlns:a16="http://schemas.microsoft.com/office/drawing/2014/main" id="{309F921E-88A1-4DEF-B728-CC38188880E6}"/>
                    </a:ext>
                  </a:extLst>
                </p:cNvPr>
                <p:cNvSpPr/>
                <p:nvPr userDrawn="1"/>
              </p:nvSpPr>
              <p:spPr>
                <a:xfrm>
                  <a:off x="6224587" y="2445544"/>
                  <a:ext cx="95251" cy="64805"/>
                </a:xfrm>
                <a:custGeom>
                  <a:avLst/>
                  <a:gdLst>
                    <a:gd name="connsiteX0" fmla="*/ 0 w 148606"/>
                    <a:gd name="connsiteY0" fmla="*/ 0 h 148606"/>
                    <a:gd name="connsiteX1" fmla="*/ 148606 w 148606"/>
                    <a:gd name="connsiteY1" fmla="*/ 0 h 148606"/>
                    <a:gd name="connsiteX2" fmla="*/ 148606 w 148606"/>
                    <a:gd name="connsiteY2" fmla="*/ 148606 h 148606"/>
                    <a:gd name="connsiteX3" fmla="*/ 0 w 148606"/>
                    <a:gd name="connsiteY3" fmla="*/ 148606 h 148606"/>
                    <a:gd name="connsiteX4" fmla="*/ 0 w 148606"/>
                    <a:gd name="connsiteY4" fmla="*/ 0 h 148606"/>
                    <a:gd name="connsiteX0" fmla="*/ 0 w 148606"/>
                    <a:gd name="connsiteY0" fmla="*/ 0 h 148606"/>
                    <a:gd name="connsiteX1" fmla="*/ 148606 w 148606"/>
                    <a:gd name="connsiteY1" fmla="*/ 148606 h 148606"/>
                    <a:gd name="connsiteX2" fmla="*/ 0 w 148606"/>
                    <a:gd name="connsiteY2" fmla="*/ 148606 h 148606"/>
                    <a:gd name="connsiteX3" fmla="*/ 0 w 148606"/>
                    <a:gd name="connsiteY3" fmla="*/ 0 h 148606"/>
                    <a:gd name="connsiteX0" fmla="*/ 66675 w 148606"/>
                    <a:gd name="connsiteY0" fmla="*/ 0 h 148606"/>
                    <a:gd name="connsiteX1" fmla="*/ 148606 w 148606"/>
                    <a:gd name="connsiteY1" fmla="*/ 148606 h 148606"/>
                    <a:gd name="connsiteX2" fmla="*/ 0 w 148606"/>
                    <a:gd name="connsiteY2" fmla="*/ 148606 h 148606"/>
                    <a:gd name="connsiteX3" fmla="*/ 66675 w 148606"/>
                    <a:gd name="connsiteY3" fmla="*/ 0 h 148606"/>
                    <a:gd name="connsiteX0" fmla="*/ 71437 w 148606"/>
                    <a:gd name="connsiteY0" fmla="*/ 0 h 120031"/>
                    <a:gd name="connsiteX1" fmla="*/ 148606 w 148606"/>
                    <a:gd name="connsiteY1" fmla="*/ 120031 h 120031"/>
                    <a:gd name="connsiteX2" fmla="*/ 0 w 148606"/>
                    <a:gd name="connsiteY2" fmla="*/ 120031 h 120031"/>
                    <a:gd name="connsiteX3" fmla="*/ 71437 w 148606"/>
                    <a:gd name="connsiteY3" fmla="*/ 0 h 120031"/>
                    <a:gd name="connsiteX0" fmla="*/ 73234 w 151858"/>
                    <a:gd name="connsiteY0" fmla="*/ 0 h 120031"/>
                    <a:gd name="connsiteX1" fmla="*/ 150403 w 151858"/>
                    <a:gd name="connsiteY1" fmla="*/ 120031 h 120031"/>
                    <a:gd name="connsiteX2" fmla="*/ 1797 w 151858"/>
                    <a:gd name="connsiteY2" fmla="*/ 120031 h 120031"/>
                    <a:gd name="connsiteX3" fmla="*/ 73234 w 151858"/>
                    <a:gd name="connsiteY3" fmla="*/ 0 h 120031"/>
                    <a:gd name="connsiteX0" fmla="*/ 73583 w 152474"/>
                    <a:gd name="connsiteY0" fmla="*/ 40 h 120071"/>
                    <a:gd name="connsiteX1" fmla="*/ 150752 w 152474"/>
                    <a:gd name="connsiteY1" fmla="*/ 120071 h 120071"/>
                    <a:gd name="connsiteX2" fmla="*/ 2146 w 152474"/>
                    <a:gd name="connsiteY2" fmla="*/ 120071 h 120071"/>
                    <a:gd name="connsiteX3" fmla="*/ 73583 w 152474"/>
                    <a:gd name="connsiteY3" fmla="*/ 40 h 120071"/>
                    <a:gd name="connsiteX0" fmla="*/ 73583 w 152474"/>
                    <a:gd name="connsiteY0" fmla="*/ 35 h 136734"/>
                    <a:gd name="connsiteX1" fmla="*/ 150752 w 152474"/>
                    <a:gd name="connsiteY1" fmla="*/ 136734 h 136734"/>
                    <a:gd name="connsiteX2" fmla="*/ 2146 w 152474"/>
                    <a:gd name="connsiteY2" fmla="*/ 136734 h 136734"/>
                    <a:gd name="connsiteX3" fmla="*/ 73583 w 152474"/>
                    <a:gd name="connsiteY3" fmla="*/ 35 h 136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74" h="136734">
                      <a:moveTo>
                        <a:pt x="73583" y="35"/>
                      </a:moveTo>
                      <a:cubicBezTo>
                        <a:pt x="110257" y="-2347"/>
                        <a:pt x="162658" y="116729"/>
                        <a:pt x="150752" y="136734"/>
                      </a:cubicBezTo>
                      <a:lnTo>
                        <a:pt x="2146" y="136734"/>
                      </a:lnTo>
                      <a:cubicBezTo>
                        <a:pt x="-10716" y="116729"/>
                        <a:pt x="36909" y="2417"/>
                        <a:pt x="73583" y="35"/>
                      </a:cubicBezTo>
                      <a:close/>
                    </a:path>
                  </a:pathLst>
                </a:cu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9" name="Rechthoek 47">
                  <a:extLst>
                    <a:ext uri="{FF2B5EF4-FFF2-40B4-BE49-F238E27FC236}">
                      <a16:creationId xmlns:a16="http://schemas.microsoft.com/office/drawing/2014/main" id="{715E53EF-E19A-4987-8D63-F0A96959D4DD}"/>
                    </a:ext>
                  </a:extLst>
                </p:cNvPr>
                <p:cNvSpPr/>
                <p:nvPr userDrawn="1"/>
              </p:nvSpPr>
              <p:spPr>
                <a:xfrm>
                  <a:off x="6296025" y="2457450"/>
                  <a:ext cx="64294" cy="52388"/>
                </a:xfrm>
                <a:custGeom>
                  <a:avLst/>
                  <a:gdLst>
                    <a:gd name="connsiteX0" fmla="*/ 0 w 148606"/>
                    <a:gd name="connsiteY0" fmla="*/ 0 h 148606"/>
                    <a:gd name="connsiteX1" fmla="*/ 148606 w 148606"/>
                    <a:gd name="connsiteY1" fmla="*/ 0 h 148606"/>
                    <a:gd name="connsiteX2" fmla="*/ 148606 w 148606"/>
                    <a:gd name="connsiteY2" fmla="*/ 148606 h 148606"/>
                    <a:gd name="connsiteX3" fmla="*/ 0 w 148606"/>
                    <a:gd name="connsiteY3" fmla="*/ 148606 h 148606"/>
                    <a:gd name="connsiteX4" fmla="*/ 0 w 148606"/>
                    <a:gd name="connsiteY4" fmla="*/ 0 h 148606"/>
                    <a:gd name="connsiteX0" fmla="*/ 0 w 148606"/>
                    <a:gd name="connsiteY0" fmla="*/ 0 h 148606"/>
                    <a:gd name="connsiteX1" fmla="*/ 148606 w 148606"/>
                    <a:gd name="connsiteY1" fmla="*/ 148606 h 148606"/>
                    <a:gd name="connsiteX2" fmla="*/ 0 w 148606"/>
                    <a:gd name="connsiteY2" fmla="*/ 148606 h 148606"/>
                    <a:gd name="connsiteX3" fmla="*/ 0 w 148606"/>
                    <a:gd name="connsiteY3" fmla="*/ 0 h 148606"/>
                    <a:gd name="connsiteX0" fmla="*/ 66675 w 148606"/>
                    <a:gd name="connsiteY0" fmla="*/ 0 h 148606"/>
                    <a:gd name="connsiteX1" fmla="*/ 148606 w 148606"/>
                    <a:gd name="connsiteY1" fmla="*/ 148606 h 148606"/>
                    <a:gd name="connsiteX2" fmla="*/ 0 w 148606"/>
                    <a:gd name="connsiteY2" fmla="*/ 148606 h 148606"/>
                    <a:gd name="connsiteX3" fmla="*/ 66675 w 148606"/>
                    <a:gd name="connsiteY3" fmla="*/ 0 h 148606"/>
                    <a:gd name="connsiteX0" fmla="*/ 71437 w 148606"/>
                    <a:gd name="connsiteY0" fmla="*/ 0 h 120031"/>
                    <a:gd name="connsiteX1" fmla="*/ 148606 w 148606"/>
                    <a:gd name="connsiteY1" fmla="*/ 120031 h 120031"/>
                    <a:gd name="connsiteX2" fmla="*/ 0 w 148606"/>
                    <a:gd name="connsiteY2" fmla="*/ 120031 h 120031"/>
                    <a:gd name="connsiteX3" fmla="*/ 71437 w 148606"/>
                    <a:gd name="connsiteY3" fmla="*/ 0 h 120031"/>
                    <a:gd name="connsiteX0" fmla="*/ 73234 w 151858"/>
                    <a:gd name="connsiteY0" fmla="*/ 0 h 120031"/>
                    <a:gd name="connsiteX1" fmla="*/ 150403 w 151858"/>
                    <a:gd name="connsiteY1" fmla="*/ 120031 h 120031"/>
                    <a:gd name="connsiteX2" fmla="*/ 1797 w 151858"/>
                    <a:gd name="connsiteY2" fmla="*/ 120031 h 120031"/>
                    <a:gd name="connsiteX3" fmla="*/ 73234 w 151858"/>
                    <a:gd name="connsiteY3" fmla="*/ 0 h 120031"/>
                    <a:gd name="connsiteX0" fmla="*/ 73583 w 152474"/>
                    <a:gd name="connsiteY0" fmla="*/ 40 h 120071"/>
                    <a:gd name="connsiteX1" fmla="*/ 150752 w 152474"/>
                    <a:gd name="connsiteY1" fmla="*/ 120071 h 120071"/>
                    <a:gd name="connsiteX2" fmla="*/ 2146 w 152474"/>
                    <a:gd name="connsiteY2" fmla="*/ 120071 h 120071"/>
                    <a:gd name="connsiteX3" fmla="*/ 73583 w 152474"/>
                    <a:gd name="connsiteY3" fmla="*/ 40 h 120071"/>
                    <a:gd name="connsiteX0" fmla="*/ 73583 w 152474"/>
                    <a:gd name="connsiteY0" fmla="*/ 35 h 136734"/>
                    <a:gd name="connsiteX1" fmla="*/ 150752 w 152474"/>
                    <a:gd name="connsiteY1" fmla="*/ 136734 h 136734"/>
                    <a:gd name="connsiteX2" fmla="*/ 2146 w 152474"/>
                    <a:gd name="connsiteY2" fmla="*/ 136734 h 136734"/>
                    <a:gd name="connsiteX3" fmla="*/ 73583 w 152474"/>
                    <a:gd name="connsiteY3" fmla="*/ 35 h 136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74" h="136734">
                      <a:moveTo>
                        <a:pt x="73583" y="35"/>
                      </a:moveTo>
                      <a:cubicBezTo>
                        <a:pt x="110257" y="-2347"/>
                        <a:pt x="162658" y="116729"/>
                        <a:pt x="150752" y="136734"/>
                      </a:cubicBezTo>
                      <a:lnTo>
                        <a:pt x="2146" y="136734"/>
                      </a:lnTo>
                      <a:cubicBezTo>
                        <a:pt x="-10716" y="116729"/>
                        <a:pt x="36909" y="2417"/>
                        <a:pt x="73583" y="35"/>
                      </a:cubicBezTo>
                      <a:close/>
                    </a:path>
                  </a:pathLst>
                </a:cu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0" name="Koorde 49">
                  <a:extLst>
                    <a:ext uri="{FF2B5EF4-FFF2-40B4-BE49-F238E27FC236}">
                      <a16:creationId xmlns:a16="http://schemas.microsoft.com/office/drawing/2014/main" id="{3EA7FA72-FEF5-4C69-98A3-721B4C7D3946}"/>
                    </a:ext>
                  </a:extLst>
                </p:cNvPr>
                <p:cNvSpPr/>
                <p:nvPr userDrawn="1"/>
              </p:nvSpPr>
              <p:spPr>
                <a:xfrm>
                  <a:off x="6290536" y="2402421"/>
                  <a:ext cx="37785" cy="37785"/>
                </a:xfrm>
                <a:prstGeom prst="chord">
                  <a:avLst>
                    <a:gd name="adj1" fmla="val 21457318"/>
                    <a:gd name="adj2" fmla="val 11002272"/>
                  </a:avLst>
                </a:prstGeom>
                <a:solidFill>
                  <a:srgbClr val="E9C0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7B66637A-D51C-4F5E-B65F-7C3A9EC608E5}"/>
                  </a:ext>
                </a:extLst>
              </p:cNvPr>
              <p:cNvGrpSpPr/>
              <p:nvPr userDrawn="1"/>
            </p:nvGrpSpPr>
            <p:grpSpPr>
              <a:xfrm>
                <a:off x="-3254609" y="4199853"/>
                <a:ext cx="184194" cy="124747"/>
                <a:chOff x="6218544" y="2636044"/>
                <a:chExt cx="144156" cy="9763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A7080B91-3888-45BC-BE9F-D5ECD02FA7B6}"/>
                    </a:ext>
                  </a:extLst>
                </p:cNvPr>
                <p:cNvSpPr/>
                <p:nvPr userDrawn="1"/>
              </p:nvSpPr>
              <p:spPr>
                <a:xfrm>
                  <a:off x="6218544" y="2636044"/>
                  <a:ext cx="144156" cy="92869"/>
                </a:xfrm>
                <a:prstGeom prst="rect">
                  <a:avLst/>
                </a:prstGeom>
                <a:solidFill>
                  <a:schemeClr val="bg1"/>
                </a:solidFill>
                <a:ln w="12700" cap="rnd" cmpd="sng" algn="ctr">
                  <a:solidFill>
                    <a:srgbClr val="818181"/>
                  </a:solidFill>
                  <a:prstDash val="sysDash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B71C4B28-68B7-4782-9FD6-C1FC3B5F9480}"/>
                    </a:ext>
                  </a:extLst>
                </p:cNvPr>
                <p:cNvSpPr/>
                <p:nvPr userDrawn="1"/>
              </p:nvSpPr>
              <p:spPr>
                <a:xfrm>
                  <a:off x="6249409" y="2636045"/>
                  <a:ext cx="85725" cy="97630"/>
                </a:xfrm>
                <a:prstGeom prst="rect">
                  <a:avLst/>
                </a:prstGeom>
                <a:solidFill>
                  <a:srgbClr val="F0F0F0"/>
                </a:solidFill>
                <a:ln w="9525">
                  <a:solidFill>
                    <a:srgbClr val="B7B4B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" name="Ovaal 44">
                  <a:extLst>
                    <a:ext uri="{FF2B5EF4-FFF2-40B4-BE49-F238E27FC236}">
                      <a16:creationId xmlns:a16="http://schemas.microsoft.com/office/drawing/2014/main" id="{5F6FE43E-94D7-4B03-9E51-E9B7FA561372}"/>
                    </a:ext>
                  </a:extLst>
                </p:cNvPr>
                <p:cNvSpPr/>
                <p:nvPr userDrawn="1"/>
              </p:nvSpPr>
              <p:spPr>
                <a:xfrm>
                  <a:off x="6297938" y="2655636"/>
                  <a:ext cx="21328" cy="21328"/>
                </a:xfrm>
                <a:prstGeom prst="ellipse">
                  <a:avLst/>
                </a:prstGeom>
                <a:solidFill>
                  <a:srgbClr val="E9C0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" name="Rechthoek 47">
                  <a:extLst>
                    <a:ext uri="{FF2B5EF4-FFF2-40B4-BE49-F238E27FC236}">
                      <a16:creationId xmlns:a16="http://schemas.microsoft.com/office/drawing/2014/main" id="{A08047E7-EB97-45E4-92A2-ED8CC4FDEDE7}"/>
                    </a:ext>
                  </a:extLst>
                </p:cNvPr>
                <p:cNvSpPr/>
                <p:nvPr userDrawn="1"/>
              </p:nvSpPr>
              <p:spPr>
                <a:xfrm>
                  <a:off x="6261434" y="2675670"/>
                  <a:ext cx="45896" cy="37785"/>
                </a:xfrm>
                <a:custGeom>
                  <a:avLst/>
                  <a:gdLst>
                    <a:gd name="connsiteX0" fmla="*/ 0 w 148606"/>
                    <a:gd name="connsiteY0" fmla="*/ 0 h 148606"/>
                    <a:gd name="connsiteX1" fmla="*/ 148606 w 148606"/>
                    <a:gd name="connsiteY1" fmla="*/ 0 h 148606"/>
                    <a:gd name="connsiteX2" fmla="*/ 148606 w 148606"/>
                    <a:gd name="connsiteY2" fmla="*/ 148606 h 148606"/>
                    <a:gd name="connsiteX3" fmla="*/ 0 w 148606"/>
                    <a:gd name="connsiteY3" fmla="*/ 148606 h 148606"/>
                    <a:gd name="connsiteX4" fmla="*/ 0 w 148606"/>
                    <a:gd name="connsiteY4" fmla="*/ 0 h 148606"/>
                    <a:gd name="connsiteX0" fmla="*/ 0 w 148606"/>
                    <a:gd name="connsiteY0" fmla="*/ 0 h 148606"/>
                    <a:gd name="connsiteX1" fmla="*/ 148606 w 148606"/>
                    <a:gd name="connsiteY1" fmla="*/ 148606 h 148606"/>
                    <a:gd name="connsiteX2" fmla="*/ 0 w 148606"/>
                    <a:gd name="connsiteY2" fmla="*/ 148606 h 148606"/>
                    <a:gd name="connsiteX3" fmla="*/ 0 w 148606"/>
                    <a:gd name="connsiteY3" fmla="*/ 0 h 148606"/>
                    <a:gd name="connsiteX0" fmla="*/ 66675 w 148606"/>
                    <a:gd name="connsiteY0" fmla="*/ 0 h 148606"/>
                    <a:gd name="connsiteX1" fmla="*/ 148606 w 148606"/>
                    <a:gd name="connsiteY1" fmla="*/ 148606 h 148606"/>
                    <a:gd name="connsiteX2" fmla="*/ 0 w 148606"/>
                    <a:gd name="connsiteY2" fmla="*/ 148606 h 148606"/>
                    <a:gd name="connsiteX3" fmla="*/ 66675 w 148606"/>
                    <a:gd name="connsiteY3" fmla="*/ 0 h 148606"/>
                    <a:gd name="connsiteX0" fmla="*/ 71437 w 148606"/>
                    <a:gd name="connsiteY0" fmla="*/ 0 h 120031"/>
                    <a:gd name="connsiteX1" fmla="*/ 148606 w 148606"/>
                    <a:gd name="connsiteY1" fmla="*/ 120031 h 120031"/>
                    <a:gd name="connsiteX2" fmla="*/ 0 w 148606"/>
                    <a:gd name="connsiteY2" fmla="*/ 120031 h 120031"/>
                    <a:gd name="connsiteX3" fmla="*/ 71437 w 148606"/>
                    <a:gd name="connsiteY3" fmla="*/ 0 h 120031"/>
                    <a:gd name="connsiteX0" fmla="*/ 73234 w 151858"/>
                    <a:gd name="connsiteY0" fmla="*/ 0 h 120031"/>
                    <a:gd name="connsiteX1" fmla="*/ 150403 w 151858"/>
                    <a:gd name="connsiteY1" fmla="*/ 120031 h 120031"/>
                    <a:gd name="connsiteX2" fmla="*/ 1797 w 151858"/>
                    <a:gd name="connsiteY2" fmla="*/ 120031 h 120031"/>
                    <a:gd name="connsiteX3" fmla="*/ 73234 w 151858"/>
                    <a:gd name="connsiteY3" fmla="*/ 0 h 120031"/>
                    <a:gd name="connsiteX0" fmla="*/ 73583 w 152474"/>
                    <a:gd name="connsiteY0" fmla="*/ 40 h 120071"/>
                    <a:gd name="connsiteX1" fmla="*/ 150752 w 152474"/>
                    <a:gd name="connsiteY1" fmla="*/ 120071 h 120071"/>
                    <a:gd name="connsiteX2" fmla="*/ 2146 w 152474"/>
                    <a:gd name="connsiteY2" fmla="*/ 120071 h 120071"/>
                    <a:gd name="connsiteX3" fmla="*/ 73583 w 152474"/>
                    <a:gd name="connsiteY3" fmla="*/ 40 h 120071"/>
                    <a:gd name="connsiteX0" fmla="*/ 73583 w 152474"/>
                    <a:gd name="connsiteY0" fmla="*/ 35 h 136734"/>
                    <a:gd name="connsiteX1" fmla="*/ 150752 w 152474"/>
                    <a:gd name="connsiteY1" fmla="*/ 136734 h 136734"/>
                    <a:gd name="connsiteX2" fmla="*/ 2146 w 152474"/>
                    <a:gd name="connsiteY2" fmla="*/ 136734 h 136734"/>
                    <a:gd name="connsiteX3" fmla="*/ 73583 w 152474"/>
                    <a:gd name="connsiteY3" fmla="*/ 35 h 136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74" h="136734">
                      <a:moveTo>
                        <a:pt x="73583" y="35"/>
                      </a:moveTo>
                      <a:cubicBezTo>
                        <a:pt x="110257" y="-2347"/>
                        <a:pt x="162658" y="116729"/>
                        <a:pt x="150752" y="136734"/>
                      </a:cubicBezTo>
                      <a:lnTo>
                        <a:pt x="2146" y="136734"/>
                      </a:lnTo>
                      <a:cubicBezTo>
                        <a:pt x="-10716" y="116729"/>
                        <a:pt x="36909" y="2417"/>
                        <a:pt x="73583" y="35"/>
                      </a:cubicBezTo>
                      <a:close/>
                    </a:path>
                  </a:pathLst>
                </a:cu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677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ideo">
            <a:extLst>
              <a:ext uri="{FF2B5EF4-FFF2-40B4-BE49-F238E27FC236}">
                <a16:creationId xmlns:a16="http://schemas.microsoft.com/office/drawing/2014/main" id="{696630AD-F3E6-4F6D-A37B-B0D2A6871D8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attFill prst="sm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bIns="108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i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GB"/>
              <a:t>Click on the icon below</a:t>
            </a:r>
            <a:br>
              <a:rPr lang="en-GB"/>
            </a:br>
            <a:r>
              <a:rPr lang="en-GB"/>
              <a:t>to insert a video</a:t>
            </a:r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210D637B-FCB2-43B6-9605-25A963C8E7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2288"/>
            <a:ext cx="12192000" cy="23571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AAC385-9D44-4849-AB19-CFCCDCB93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82656"/>
            <a:ext cx="12193200" cy="266400"/>
          </a:xfrm>
        </p:spPr>
        <p:txBody>
          <a:bodyPr/>
          <a:lstStyle>
            <a:lvl1pPr>
              <a:defRPr sz="1600" cap="none" baseline="0">
                <a:latin typeface="+mj-lt"/>
              </a:defRPr>
            </a:lvl1pPr>
          </a:lstStyle>
          <a:p>
            <a:r>
              <a:rPr lang="nl-NL"/>
              <a:t>Video</a:t>
            </a:r>
          </a:p>
        </p:txBody>
      </p:sp>
      <p:grpSp>
        <p:nvGrpSpPr>
          <p:cNvPr id="5" name="INSTRUCTION">
            <a:extLst>
              <a:ext uri="{FF2B5EF4-FFF2-40B4-BE49-F238E27FC236}">
                <a16:creationId xmlns:a16="http://schemas.microsoft.com/office/drawing/2014/main" id="{535FBA11-662C-4529-B031-B19211799A8A}"/>
              </a:ext>
            </a:extLst>
          </p:cNvPr>
          <p:cNvGrpSpPr/>
          <p:nvPr userDrawn="1"/>
        </p:nvGrpSpPr>
        <p:grpSpPr>
          <a:xfrm>
            <a:off x="12377595" y="0"/>
            <a:ext cx="3693386" cy="6261886"/>
            <a:chOff x="-3786437" y="0"/>
            <a:chExt cx="3693386" cy="6261886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350665E0-DFC9-4ACE-AAA1-861A56F50F5F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52734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 Video</a:t>
              </a:r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D96C164-6AC8-4CDC-9999-FA35C04D0207}"/>
                </a:ext>
              </a:extLst>
            </p:cNvPr>
            <p:cNvSpPr/>
            <p:nvPr userDrawn="1"/>
          </p:nvSpPr>
          <p:spPr>
            <a:xfrm>
              <a:off x="-3786437" y="5433886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4919BF52-606F-4536-8800-9C2791996D44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459265B-0540-4863-85A1-668867D9B53A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video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video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3DE6989B-BBA4-4B4A-A3B8-4CC9FB8199CC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9F63DC16-4AE6-4CC2-B229-C5344C06455D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video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CB460A90-3C25-4A31-9D58-CBA83FA85159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58" name="Rechthoek 57">
                <a:extLst>
                  <a:ext uri="{FF2B5EF4-FFF2-40B4-BE49-F238E27FC236}">
                    <a16:creationId xmlns:a16="http://schemas.microsoft.com/office/drawing/2014/main" id="{4B75EB94-BE3C-4E7C-9E28-8A746B123419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59" name="Rechte verbindingslijn 58">
                <a:extLst>
                  <a:ext uri="{FF2B5EF4-FFF2-40B4-BE49-F238E27FC236}">
                    <a16:creationId xmlns:a16="http://schemas.microsoft.com/office/drawing/2014/main" id="{024036FA-B091-4334-A23A-B82AD6DDEC8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0" name="Gelijkbenige driehoek 59">
                <a:extLst>
                  <a:ext uri="{FF2B5EF4-FFF2-40B4-BE49-F238E27FC236}">
                    <a16:creationId xmlns:a16="http://schemas.microsoft.com/office/drawing/2014/main" id="{FB14182D-8959-4317-AF54-1FF84E3F691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372D5BA3-11DA-4E92-914A-532D6DFE42B5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AF56D897-B13F-42AC-A2D5-C93754C37051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video and choose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‘Send to back’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2F3C86F4-F002-4C07-A95C-52B33A927F68}"/>
                </a:ext>
              </a:extLst>
            </p:cNvPr>
            <p:cNvSpPr/>
            <p:nvPr userDrawn="1"/>
          </p:nvSpPr>
          <p:spPr>
            <a:xfrm>
              <a:off x="-3603587" y="3744237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C4F28F03-299B-4D6F-9D6B-17F5C8446F20}"/>
                </a:ext>
              </a:extLst>
            </p:cNvPr>
            <p:cNvSpPr/>
            <p:nvPr userDrawn="1"/>
          </p:nvSpPr>
          <p:spPr>
            <a:xfrm>
              <a:off x="-3319415" y="3744238"/>
              <a:ext cx="2944682" cy="7868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video, go to the tab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‘Video Tools - Format’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video itself with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video frame with the brackets.</a:t>
              </a:r>
            </a:p>
          </p:txBody>
        </p: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23326FD2-4E81-47A0-BE28-318F1131C873}"/>
                </a:ext>
              </a:extLst>
            </p:cNvPr>
            <p:cNvGrpSpPr/>
            <p:nvPr userDrawn="1"/>
          </p:nvGrpSpPr>
          <p:grpSpPr>
            <a:xfrm>
              <a:off x="-3447286" y="4645990"/>
              <a:ext cx="622283" cy="612919"/>
              <a:chOff x="12617641" y="3403239"/>
              <a:chExt cx="752963" cy="741634"/>
            </a:xfrm>
          </p:grpSpPr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88BDA575-F403-4F57-93D2-48EF9A70C793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78760759-DA7B-4B30-B8C1-70F8A34EE66B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52" name="Groep 51">
                    <a:extLst>
                      <a:ext uri="{FF2B5EF4-FFF2-40B4-BE49-F238E27FC236}">
                        <a16:creationId xmlns:a16="http://schemas.microsoft.com/office/drawing/2014/main" id="{AD5FD410-5FF6-4544-A057-8A1CAF330C2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55" name="Rechthoek 54">
                      <a:extLst>
                        <a:ext uri="{FF2B5EF4-FFF2-40B4-BE49-F238E27FC236}">
                          <a16:creationId xmlns:a16="http://schemas.microsoft.com/office/drawing/2014/main" id="{C9C4C2D1-7A69-4467-AD5E-B5D7757FFE1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6" name="Rechthoek 55">
                      <a:extLst>
                        <a:ext uri="{FF2B5EF4-FFF2-40B4-BE49-F238E27FC236}">
                          <a16:creationId xmlns:a16="http://schemas.microsoft.com/office/drawing/2014/main" id="{6E75D5B0-136C-40A0-B353-0E31EB0823C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7" name="Ovaal 56">
                      <a:extLst>
                        <a:ext uri="{FF2B5EF4-FFF2-40B4-BE49-F238E27FC236}">
                          <a16:creationId xmlns:a16="http://schemas.microsoft.com/office/drawing/2014/main" id="{2FBD5B90-09CA-4C22-BD57-A23907D5E68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53" name="Afbeelding 52">
                    <a:extLst>
                      <a:ext uri="{FF2B5EF4-FFF2-40B4-BE49-F238E27FC236}">
                        <a16:creationId xmlns:a16="http://schemas.microsoft.com/office/drawing/2014/main" id="{9DA5414D-D886-4963-933B-0A02A75F780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4" name="Afbeelding 53">
                    <a:extLst>
                      <a:ext uri="{FF2B5EF4-FFF2-40B4-BE49-F238E27FC236}">
                        <a16:creationId xmlns:a16="http://schemas.microsoft.com/office/drawing/2014/main" id="{D53E6B25-2681-404B-9CFC-04C86273D2C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Groep 45">
                  <a:extLst>
                    <a:ext uri="{FF2B5EF4-FFF2-40B4-BE49-F238E27FC236}">
                      <a16:creationId xmlns:a16="http://schemas.microsoft.com/office/drawing/2014/main" id="{9B70F92E-6825-43FF-874E-2F5F4372A8AD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C6CDA136-2741-4503-8D97-FEF4D8F6A9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1340F33C-9D74-4A6A-BD66-4455F8655EE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7" name="Groep 46">
                  <a:extLst>
                    <a:ext uri="{FF2B5EF4-FFF2-40B4-BE49-F238E27FC236}">
                      <a16:creationId xmlns:a16="http://schemas.microsoft.com/office/drawing/2014/main" id="{C5EBFF3A-B67F-4A4D-9E9A-02A2487B8057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AD1C26C6-CC1C-44D3-9B21-856C5AD1D4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A428B323-6977-48E7-B23E-EF4518B7178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291D6B03-1503-46E7-946F-6D79B911DE73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44" name="Gelijkbenige driehoek 43">
                <a:extLst>
                  <a:ext uri="{FF2B5EF4-FFF2-40B4-BE49-F238E27FC236}">
                    <a16:creationId xmlns:a16="http://schemas.microsoft.com/office/drawing/2014/main" id="{C308D589-D2D2-4529-B71C-F126BF948926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09424B7D-16AE-4ADA-A1CF-2CF2FCA15B02}"/>
                </a:ext>
              </a:extLst>
            </p:cNvPr>
            <p:cNvGrpSpPr/>
            <p:nvPr userDrawn="1"/>
          </p:nvGrpSpPr>
          <p:grpSpPr>
            <a:xfrm>
              <a:off x="-3314821" y="2981448"/>
              <a:ext cx="1558053" cy="563933"/>
              <a:chOff x="-3314821" y="2981448"/>
              <a:chExt cx="1558053" cy="563933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95B97816-AF0D-4650-B01E-182AA21C2D5A}"/>
                  </a:ext>
                </a:extLst>
              </p:cNvPr>
              <p:cNvSpPr/>
              <p:nvPr userDrawn="1"/>
            </p:nvSpPr>
            <p:spPr>
              <a:xfrm>
                <a:off x="-3314821" y="2981448"/>
                <a:ext cx="1558053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502C7572-C5B0-4AB6-B566-CB01F411F824}"/>
                  </a:ext>
                </a:extLst>
              </p:cNvPr>
              <p:cNvSpPr/>
              <p:nvPr userDrawn="1"/>
            </p:nvSpPr>
            <p:spPr>
              <a:xfrm>
                <a:off x="-3304719" y="3235173"/>
                <a:ext cx="15403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C0286B88-9235-4E0D-9BE8-6CB207F1D5E7}"/>
                  </a:ext>
                </a:extLst>
              </p:cNvPr>
              <p:cNvSpPr txBox="1"/>
              <p:nvPr userDrawn="1"/>
            </p:nvSpPr>
            <p:spPr>
              <a:xfrm>
                <a:off x="-3069820" y="3038892"/>
                <a:ext cx="1089248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Send to front</a:t>
                </a:r>
              </a:p>
            </p:txBody>
          </p: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D5BC701D-2366-4EFC-8325-128D197B51C0}"/>
                  </a:ext>
                </a:extLst>
              </p:cNvPr>
              <p:cNvSpPr txBox="1"/>
              <p:nvPr userDrawn="1"/>
            </p:nvSpPr>
            <p:spPr>
              <a:xfrm>
                <a:off x="-3069820" y="3295269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Send to back</a:t>
                </a:r>
              </a:p>
            </p:txBody>
          </p:sp>
          <p:sp>
            <p:nvSpPr>
              <p:cNvPr id="32" name="Vrije vorm: vorm 31">
                <a:extLst>
                  <a:ext uri="{FF2B5EF4-FFF2-40B4-BE49-F238E27FC236}">
                    <a16:creationId xmlns:a16="http://schemas.microsoft.com/office/drawing/2014/main" id="{09B6FBBD-B0B2-4B87-BE12-4179E6A5984D}"/>
                  </a:ext>
                </a:extLst>
              </p:cNvPr>
              <p:cNvSpPr/>
              <p:nvPr userDrawn="1"/>
            </p:nvSpPr>
            <p:spPr>
              <a:xfrm>
                <a:off x="-2051274" y="3365381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Gelijkbenige driehoek 32">
                <a:extLst>
                  <a:ext uri="{FF2B5EF4-FFF2-40B4-BE49-F238E27FC236}">
                    <a16:creationId xmlns:a16="http://schemas.microsoft.com/office/drawing/2014/main" id="{CA249254-956F-4B52-ABEB-6905D7AACF30}"/>
                  </a:ext>
                </a:extLst>
              </p:cNvPr>
              <p:cNvSpPr/>
              <p:nvPr userDrawn="1"/>
            </p:nvSpPr>
            <p:spPr>
              <a:xfrm rot="5400000">
                <a:off x="-1900674" y="3332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4" name="Groep 33">
                <a:extLst>
                  <a:ext uri="{FF2B5EF4-FFF2-40B4-BE49-F238E27FC236}">
                    <a16:creationId xmlns:a16="http://schemas.microsoft.com/office/drawing/2014/main" id="{21BD240F-4261-4B57-BD3F-5F3F2475233E}"/>
                  </a:ext>
                </a:extLst>
              </p:cNvPr>
              <p:cNvGrpSpPr/>
              <p:nvPr userDrawn="1"/>
            </p:nvGrpSpPr>
            <p:grpSpPr>
              <a:xfrm>
                <a:off x="-3257052" y="3032066"/>
                <a:ext cx="182309" cy="163794"/>
                <a:chOff x="12832541" y="3162395"/>
                <a:chExt cx="219532" cy="197236"/>
              </a:xfrm>
            </p:grpSpPr>
            <p:sp>
              <p:nvSpPr>
                <p:cNvPr id="39" name="Rechthoek 38">
                  <a:extLst>
                    <a:ext uri="{FF2B5EF4-FFF2-40B4-BE49-F238E27FC236}">
                      <a16:creationId xmlns:a16="http://schemas.microsoft.com/office/drawing/2014/main" id="{2DC8F407-9306-4848-8EAD-3127C63FE530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" name="Rechthoek 39">
                  <a:extLst>
                    <a:ext uri="{FF2B5EF4-FFF2-40B4-BE49-F238E27FC236}">
                      <a16:creationId xmlns:a16="http://schemas.microsoft.com/office/drawing/2014/main" id="{ED50555A-34C4-4F6A-93F7-E62A1F8B94D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1" name="Rechthoek 40">
                  <a:extLst>
                    <a:ext uri="{FF2B5EF4-FFF2-40B4-BE49-F238E27FC236}">
                      <a16:creationId xmlns:a16="http://schemas.microsoft.com/office/drawing/2014/main" id="{0086223E-3A20-4BB6-B284-E7CBC343914B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35CFA691-66C5-4D5A-8453-6ABDF2D06E65}"/>
                  </a:ext>
                </a:extLst>
              </p:cNvPr>
              <p:cNvGrpSpPr/>
              <p:nvPr userDrawn="1"/>
            </p:nvGrpSpPr>
            <p:grpSpPr>
              <a:xfrm>
                <a:off x="-3257053" y="3276580"/>
                <a:ext cx="182309" cy="163794"/>
                <a:chOff x="12832541" y="3162395"/>
                <a:chExt cx="219532" cy="197236"/>
              </a:xfrm>
            </p:grpSpPr>
            <p:sp>
              <p:nvSpPr>
                <p:cNvPr id="36" name="Rechthoek 35">
                  <a:extLst>
                    <a:ext uri="{FF2B5EF4-FFF2-40B4-BE49-F238E27FC236}">
                      <a16:creationId xmlns:a16="http://schemas.microsoft.com/office/drawing/2014/main" id="{4AB07C72-15D5-456D-9BB6-5BB46462FEE0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" name="Rechthoek 36">
                  <a:extLst>
                    <a:ext uri="{FF2B5EF4-FFF2-40B4-BE49-F238E27FC236}">
                      <a16:creationId xmlns:a16="http://schemas.microsoft.com/office/drawing/2014/main" id="{D4380036-D3C9-4E9A-A009-28EFF1882B23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" name="Rechthoek 37">
                  <a:extLst>
                    <a:ext uri="{FF2B5EF4-FFF2-40B4-BE49-F238E27FC236}">
                      <a16:creationId xmlns:a16="http://schemas.microsoft.com/office/drawing/2014/main" id="{BD53BCDA-A429-4FE6-AAD0-A0BC4C8F894A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21" name="ICOON_info">
              <a:extLst>
                <a:ext uri="{FF2B5EF4-FFF2-40B4-BE49-F238E27FC236}">
                  <a16:creationId xmlns:a16="http://schemas.microsoft.com/office/drawing/2014/main" id="{D763D7B4-365A-44A0-BBF7-D6EA4F40879A}"/>
                </a:ext>
              </a:extLst>
            </p:cNvPr>
            <p:cNvGrpSpPr/>
            <p:nvPr userDrawn="1"/>
          </p:nvGrpSpPr>
          <p:grpSpPr>
            <a:xfrm>
              <a:off x="-376736" y="5307660"/>
              <a:ext cx="283685" cy="283685"/>
              <a:chOff x="-510741" y="5913713"/>
              <a:chExt cx="267555" cy="267555"/>
            </a:xfrm>
          </p:grpSpPr>
          <p:sp>
            <p:nvSpPr>
              <p:cNvPr id="26" name="Ovaal 25">
                <a:extLst>
                  <a:ext uri="{FF2B5EF4-FFF2-40B4-BE49-F238E27FC236}">
                    <a16:creationId xmlns:a16="http://schemas.microsoft.com/office/drawing/2014/main" id="{B0FBD867-F7EC-407D-83B5-F80F2F6A8807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Graphic 163" descr="Informatie">
                <a:extLst>
                  <a:ext uri="{FF2B5EF4-FFF2-40B4-BE49-F238E27FC236}">
                    <a16:creationId xmlns:a16="http://schemas.microsoft.com/office/drawing/2014/main" id="{A1064342-C896-4E85-BEAE-D932EB4781A8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F45AE040-E20A-4801-902A-0AC01F4EF410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08977"/>
              <a:chOff x="-3310781" y="1231352"/>
              <a:chExt cx="311450" cy="308977"/>
            </a:xfrm>
          </p:grpSpPr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4A84EF25-23D4-4B16-BF14-BF5285164F12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Vrije vorm 112">
                <a:extLst>
                  <a:ext uri="{FF2B5EF4-FFF2-40B4-BE49-F238E27FC236}">
                    <a16:creationId xmlns:a16="http://schemas.microsoft.com/office/drawing/2014/main" id="{1CD3DFA8-CE66-481B-BF2A-FAEDADB336DD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Vrije vorm 113">
                <a:extLst>
                  <a:ext uri="{FF2B5EF4-FFF2-40B4-BE49-F238E27FC236}">
                    <a16:creationId xmlns:a16="http://schemas.microsoft.com/office/drawing/2014/main" id="{2505F437-53BE-46D5-A082-19588F72547F}"/>
                  </a:ext>
                </a:extLst>
              </p:cNvPr>
              <p:cNvSpPr/>
              <p:nvPr userDrawn="1"/>
            </p:nvSpPr>
            <p:spPr>
              <a:xfrm>
                <a:off x="-3309640" y="1493364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334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00%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9FCC4918-C836-403D-9D97-DFE17269EFA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4911" y="11374"/>
            <a:ext cx="12193200" cy="6858000"/>
          </a:xfrm>
          <a:pattFill prst="sm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vert="horz" wrap="none" lIns="0" tIns="0" rIns="0" bIns="1080000" rtlCol="0" anchor="ctr" anchorCtr="0">
            <a:noAutofit/>
          </a:bodyPr>
          <a:lstStyle>
            <a:lvl1pPr marL="0" indent="0" algn="ctr">
              <a:buNone/>
              <a:defRPr lang="en-GB" sz="1400" i="1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on the icon below</a:t>
            </a:r>
            <a:br>
              <a:rPr lang="en-GB"/>
            </a:br>
            <a:r>
              <a:rPr lang="en-GB"/>
              <a:t>to insert an image</a:t>
            </a:r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210D637B-FCB2-43B6-9605-25A963C8E7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2288"/>
            <a:ext cx="12192000" cy="23571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AAC385-9D44-4849-AB19-CFCCDCB93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82656"/>
            <a:ext cx="12193200" cy="266400"/>
          </a:xfrm>
        </p:spPr>
        <p:txBody>
          <a:bodyPr/>
          <a:lstStyle>
            <a:lvl1pPr>
              <a:defRPr sz="1600" cap="none" baseline="0">
                <a:latin typeface="+mj-lt"/>
              </a:defRPr>
            </a:lvl1pPr>
          </a:lstStyle>
          <a:p>
            <a:r>
              <a:rPr lang="nl-NL"/>
              <a:t>Video</a:t>
            </a:r>
          </a:p>
        </p:txBody>
      </p:sp>
      <p:grpSp>
        <p:nvGrpSpPr>
          <p:cNvPr id="5" name="INSTRUCTION">
            <a:extLst>
              <a:ext uri="{FF2B5EF4-FFF2-40B4-BE49-F238E27FC236}">
                <a16:creationId xmlns:a16="http://schemas.microsoft.com/office/drawing/2014/main" id="{535FBA11-662C-4529-B031-B19211799A8A}"/>
              </a:ext>
            </a:extLst>
          </p:cNvPr>
          <p:cNvGrpSpPr/>
          <p:nvPr userDrawn="1"/>
        </p:nvGrpSpPr>
        <p:grpSpPr>
          <a:xfrm>
            <a:off x="12377595" y="0"/>
            <a:ext cx="3693386" cy="6261886"/>
            <a:chOff x="-3786437" y="0"/>
            <a:chExt cx="3693386" cy="6261886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350665E0-DFC9-4ACE-AAA1-861A56F50F5F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52734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 Video</a:t>
              </a:r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D96C164-6AC8-4CDC-9999-FA35C04D0207}"/>
                </a:ext>
              </a:extLst>
            </p:cNvPr>
            <p:cNvSpPr/>
            <p:nvPr userDrawn="1"/>
          </p:nvSpPr>
          <p:spPr>
            <a:xfrm>
              <a:off x="-3786437" y="5433886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4919BF52-606F-4536-8800-9C2791996D44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459265B-0540-4863-85A1-668867D9B53A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video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video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3DE6989B-BBA4-4B4A-A3B8-4CC9FB8199CC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9F63DC16-4AE6-4CC2-B229-C5344C06455D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video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CB460A90-3C25-4A31-9D58-CBA83FA85159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58" name="Rechthoek 57">
                <a:extLst>
                  <a:ext uri="{FF2B5EF4-FFF2-40B4-BE49-F238E27FC236}">
                    <a16:creationId xmlns:a16="http://schemas.microsoft.com/office/drawing/2014/main" id="{4B75EB94-BE3C-4E7C-9E28-8A746B123419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59" name="Rechte verbindingslijn 58">
                <a:extLst>
                  <a:ext uri="{FF2B5EF4-FFF2-40B4-BE49-F238E27FC236}">
                    <a16:creationId xmlns:a16="http://schemas.microsoft.com/office/drawing/2014/main" id="{024036FA-B091-4334-A23A-B82AD6DDEC8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0" name="Gelijkbenige driehoek 59">
                <a:extLst>
                  <a:ext uri="{FF2B5EF4-FFF2-40B4-BE49-F238E27FC236}">
                    <a16:creationId xmlns:a16="http://schemas.microsoft.com/office/drawing/2014/main" id="{FB14182D-8959-4317-AF54-1FF84E3F691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372D5BA3-11DA-4E92-914A-532D6DFE42B5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AF56D897-B13F-42AC-A2D5-C93754C37051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video and choose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‘Send to back’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2F3C86F4-F002-4C07-A95C-52B33A927F68}"/>
                </a:ext>
              </a:extLst>
            </p:cNvPr>
            <p:cNvSpPr/>
            <p:nvPr userDrawn="1"/>
          </p:nvSpPr>
          <p:spPr>
            <a:xfrm>
              <a:off x="-3603587" y="3744237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C4F28F03-299B-4D6F-9D6B-17F5C8446F20}"/>
                </a:ext>
              </a:extLst>
            </p:cNvPr>
            <p:cNvSpPr/>
            <p:nvPr userDrawn="1"/>
          </p:nvSpPr>
          <p:spPr>
            <a:xfrm>
              <a:off x="-3319415" y="3744238"/>
              <a:ext cx="2944682" cy="7868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video, go to the tab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‘Video Tools - Format’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video itself with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video frame with the brackets.</a:t>
              </a:r>
            </a:p>
          </p:txBody>
        </p: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23326FD2-4E81-47A0-BE28-318F1131C873}"/>
                </a:ext>
              </a:extLst>
            </p:cNvPr>
            <p:cNvGrpSpPr/>
            <p:nvPr userDrawn="1"/>
          </p:nvGrpSpPr>
          <p:grpSpPr>
            <a:xfrm>
              <a:off x="-3447286" y="4645990"/>
              <a:ext cx="622283" cy="612919"/>
              <a:chOff x="12617641" y="3403239"/>
              <a:chExt cx="752963" cy="741634"/>
            </a:xfrm>
          </p:grpSpPr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88BDA575-F403-4F57-93D2-48EF9A70C793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78760759-DA7B-4B30-B8C1-70F8A34EE66B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52" name="Groep 51">
                    <a:extLst>
                      <a:ext uri="{FF2B5EF4-FFF2-40B4-BE49-F238E27FC236}">
                        <a16:creationId xmlns:a16="http://schemas.microsoft.com/office/drawing/2014/main" id="{AD5FD410-5FF6-4544-A057-8A1CAF330C2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55" name="Rechthoek 54">
                      <a:extLst>
                        <a:ext uri="{FF2B5EF4-FFF2-40B4-BE49-F238E27FC236}">
                          <a16:creationId xmlns:a16="http://schemas.microsoft.com/office/drawing/2014/main" id="{C9C4C2D1-7A69-4467-AD5E-B5D7757FFE1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6" name="Rechthoek 55">
                      <a:extLst>
                        <a:ext uri="{FF2B5EF4-FFF2-40B4-BE49-F238E27FC236}">
                          <a16:creationId xmlns:a16="http://schemas.microsoft.com/office/drawing/2014/main" id="{6E75D5B0-136C-40A0-B353-0E31EB0823C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7" name="Ovaal 56">
                      <a:extLst>
                        <a:ext uri="{FF2B5EF4-FFF2-40B4-BE49-F238E27FC236}">
                          <a16:creationId xmlns:a16="http://schemas.microsoft.com/office/drawing/2014/main" id="{2FBD5B90-09CA-4C22-BD57-A23907D5E68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53" name="Afbeelding 52">
                    <a:extLst>
                      <a:ext uri="{FF2B5EF4-FFF2-40B4-BE49-F238E27FC236}">
                        <a16:creationId xmlns:a16="http://schemas.microsoft.com/office/drawing/2014/main" id="{9DA5414D-D886-4963-933B-0A02A75F780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4" name="Afbeelding 53">
                    <a:extLst>
                      <a:ext uri="{FF2B5EF4-FFF2-40B4-BE49-F238E27FC236}">
                        <a16:creationId xmlns:a16="http://schemas.microsoft.com/office/drawing/2014/main" id="{D53E6B25-2681-404B-9CFC-04C86273D2C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Groep 45">
                  <a:extLst>
                    <a:ext uri="{FF2B5EF4-FFF2-40B4-BE49-F238E27FC236}">
                      <a16:creationId xmlns:a16="http://schemas.microsoft.com/office/drawing/2014/main" id="{9B70F92E-6825-43FF-874E-2F5F4372A8AD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C6CDA136-2741-4503-8D97-FEF4D8F6A9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1340F33C-9D74-4A6A-BD66-4455F8655EE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7" name="Groep 46">
                  <a:extLst>
                    <a:ext uri="{FF2B5EF4-FFF2-40B4-BE49-F238E27FC236}">
                      <a16:creationId xmlns:a16="http://schemas.microsoft.com/office/drawing/2014/main" id="{C5EBFF3A-B67F-4A4D-9E9A-02A2487B8057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AD1C26C6-CC1C-44D3-9B21-856C5AD1D4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A428B323-6977-48E7-B23E-EF4518B7178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291D6B03-1503-46E7-946F-6D79B911DE73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44" name="Gelijkbenige driehoek 43">
                <a:extLst>
                  <a:ext uri="{FF2B5EF4-FFF2-40B4-BE49-F238E27FC236}">
                    <a16:creationId xmlns:a16="http://schemas.microsoft.com/office/drawing/2014/main" id="{C308D589-D2D2-4529-B71C-F126BF948926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09424B7D-16AE-4ADA-A1CF-2CF2FCA15B02}"/>
                </a:ext>
              </a:extLst>
            </p:cNvPr>
            <p:cNvGrpSpPr/>
            <p:nvPr userDrawn="1"/>
          </p:nvGrpSpPr>
          <p:grpSpPr>
            <a:xfrm>
              <a:off x="-3314821" y="2981448"/>
              <a:ext cx="1558053" cy="563933"/>
              <a:chOff x="-3314821" y="2981448"/>
              <a:chExt cx="1558053" cy="563933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95B97816-AF0D-4650-B01E-182AA21C2D5A}"/>
                  </a:ext>
                </a:extLst>
              </p:cNvPr>
              <p:cNvSpPr/>
              <p:nvPr userDrawn="1"/>
            </p:nvSpPr>
            <p:spPr>
              <a:xfrm>
                <a:off x="-3314821" y="2981448"/>
                <a:ext cx="1558053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502C7572-C5B0-4AB6-B566-CB01F411F824}"/>
                  </a:ext>
                </a:extLst>
              </p:cNvPr>
              <p:cNvSpPr/>
              <p:nvPr userDrawn="1"/>
            </p:nvSpPr>
            <p:spPr>
              <a:xfrm>
                <a:off x="-3304719" y="3235173"/>
                <a:ext cx="15403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C0286B88-9235-4E0D-9BE8-6CB207F1D5E7}"/>
                  </a:ext>
                </a:extLst>
              </p:cNvPr>
              <p:cNvSpPr txBox="1"/>
              <p:nvPr userDrawn="1"/>
            </p:nvSpPr>
            <p:spPr>
              <a:xfrm>
                <a:off x="-3069820" y="3038892"/>
                <a:ext cx="1089248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Send to front</a:t>
                </a:r>
              </a:p>
            </p:txBody>
          </p: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D5BC701D-2366-4EFC-8325-128D197B51C0}"/>
                  </a:ext>
                </a:extLst>
              </p:cNvPr>
              <p:cNvSpPr txBox="1"/>
              <p:nvPr userDrawn="1"/>
            </p:nvSpPr>
            <p:spPr>
              <a:xfrm>
                <a:off x="-3069820" y="3295269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Send to back</a:t>
                </a:r>
              </a:p>
            </p:txBody>
          </p:sp>
          <p:sp>
            <p:nvSpPr>
              <p:cNvPr id="32" name="Vrije vorm: vorm 31">
                <a:extLst>
                  <a:ext uri="{FF2B5EF4-FFF2-40B4-BE49-F238E27FC236}">
                    <a16:creationId xmlns:a16="http://schemas.microsoft.com/office/drawing/2014/main" id="{09B6FBBD-B0B2-4B87-BE12-4179E6A5984D}"/>
                  </a:ext>
                </a:extLst>
              </p:cNvPr>
              <p:cNvSpPr/>
              <p:nvPr userDrawn="1"/>
            </p:nvSpPr>
            <p:spPr>
              <a:xfrm>
                <a:off x="-2051274" y="3365381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Gelijkbenige driehoek 32">
                <a:extLst>
                  <a:ext uri="{FF2B5EF4-FFF2-40B4-BE49-F238E27FC236}">
                    <a16:creationId xmlns:a16="http://schemas.microsoft.com/office/drawing/2014/main" id="{CA249254-956F-4B52-ABEB-6905D7AACF30}"/>
                  </a:ext>
                </a:extLst>
              </p:cNvPr>
              <p:cNvSpPr/>
              <p:nvPr userDrawn="1"/>
            </p:nvSpPr>
            <p:spPr>
              <a:xfrm rot="5400000">
                <a:off x="-1900674" y="3332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4" name="Groep 33">
                <a:extLst>
                  <a:ext uri="{FF2B5EF4-FFF2-40B4-BE49-F238E27FC236}">
                    <a16:creationId xmlns:a16="http://schemas.microsoft.com/office/drawing/2014/main" id="{21BD240F-4261-4B57-BD3F-5F3F2475233E}"/>
                  </a:ext>
                </a:extLst>
              </p:cNvPr>
              <p:cNvGrpSpPr/>
              <p:nvPr userDrawn="1"/>
            </p:nvGrpSpPr>
            <p:grpSpPr>
              <a:xfrm>
                <a:off x="-3257052" y="3032066"/>
                <a:ext cx="182309" cy="163794"/>
                <a:chOff x="12832541" y="3162395"/>
                <a:chExt cx="219532" cy="197236"/>
              </a:xfrm>
            </p:grpSpPr>
            <p:sp>
              <p:nvSpPr>
                <p:cNvPr id="39" name="Rechthoek 38">
                  <a:extLst>
                    <a:ext uri="{FF2B5EF4-FFF2-40B4-BE49-F238E27FC236}">
                      <a16:creationId xmlns:a16="http://schemas.microsoft.com/office/drawing/2014/main" id="{2DC8F407-9306-4848-8EAD-3127C63FE530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" name="Rechthoek 39">
                  <a:extLst>
                    <a:ext uri="{FF2B5EF4-FFF2-40B4-BE49-F238E27FC236}">
                      <a16:creationId xmlns:a16="http://schemas.microsoft.com/office/drawing/2014/main" id="{ED50555A-34C4-4F6A-93F7-E62A1F8B94D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1" name="Rechthoek 40">
                  <a:extLst>
                    <a:ext uri="{FF2B5EF4-FFF2-40B4-BE49-F238E27FC236}">
                      <a16:creationId xmlns:a16="http://schemas.microsoft.com/office/drawing/2014/main" id="{0086223E-3A20-4BB6-B284-E7CBC343914B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35CFA691-66C5-4D5A-8453-6ABDF2D06E65}"/>
                  </a:ext>
                </a:extLst>
              </p:cNvPr>
              <p:cNvGrpSpPr/>
              <p:nvPr userDrawn="1"/>
            </p:nvGrpSpPr>
            <p:grpSpPr>
              <a:xfrm>
                <a:off x="-3257053" y="3276580"/>
                <a:ext cx="182309" cy="163794"/>
                <a:chOff x="12832541" y="3162395"/>
                <a:chExt cx="219532" cy="197236"/>
              </a:xfrm>
            </p:grpSpPr>
            <p:sp>
              <p:nvSpPr>
                <p:cNvPr id="36" name="Rechthoek 35">
                  <a:extLst>
                    <a:ext uri="{FF2B5EF4-FFF2-40B4-BE49-F238E27FC236}">
                      <a16:creationId xmlns:a16="http://schemas.microsoft.com/office/drawing/2014/main" id="{4AB07C72-15D5-456D-9BB6-5BB46462FEE0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" name="Rechthoek 36">
                  <a:extLst>
                    <a:ext uri="{FF2B5EF4-FFF2-40B4-BE49-F238E27FC236}">
                      <a16:creationId xmlns:a16="http://schemas.microsoft.com/office/drawing/2014/main" id="{D4380036-D3C9-4E9A-A009-28EFF1882B23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" name="Rechthoek 37">
                  <a:extLst>
                    <a:ext uri="{FF2B5EF4-FFF2-40B4-BE49-F238E27FC236}">
                      <a16:creationId xmlns:a16="http://schemas.microsoft.com/office/drawing/2014/main" id="{BD53BCDA-A429-4FE6-AAD0-A0BC4C8F894A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21" name="ICOON_info">
              <a:extLst>
                <a:ext uri="{FF2B5EF4-FFF2-40B4-BE49-F238E27FC236}">
                  <a16:creationId xmlns:a16="http://schemas.microsoft.com/office/drawing/2014/main" id="{D763D7B4-365A-44A0-BBF7-D6EA4F40879A}"/>
                </a:ext>
              </a:extLst>
            </p:cNvPr>
            <p:cNvGrpSpPr/>
            <p:nvPr userDrawn="1"/>
          </p:nvGrpSpPr>
          <p:grpSpPr>
            <a:xfrm>
              <a:off x="-376736" y="5307660"/>
              <a:ext cx="283685" cy="283685"/>
              <a:chOff x="-510741" y="5913713"/>
              <a:chExt cx="267555" cy="267555"/>
            </a:xfrm>
          </p:grpSpPr>
          <p:sp>
            <p:nvSpPr>
              <p:cNvPr id="26" name="Ovaal 25">
                <a:extLst>
                  <a:ext uri="{FF2B5EF4-FFF2-40B4-BE49-F238E27FC236}">
                    <a16:creationId xmlns:a16="http://schemas.microsoft.com/office/drawing/2014/main" id="{B0FBD867-F7EC-407D-83B5-F80F2F6A8807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Graphic 163" descr="Informatie">
                <a:extLst>
                  <a:ext uri="{FF2B5EF4-FFF2-40B4-BE49-F238E27FC236}">
                    <a16:creationId xmlns:a16="http://schemas.microsoft.com/office/drawing/2014/main" id="{A1064342-C896-4E85-BEAE-D932EB4781A8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F45AE040-E20A-4801-902A-0AC01F4EF410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08977"/>
              <a:chOff x="-3310781" y="1231352"/>
              <a:chExt cx="311450" cy="308977"/>
            </a:xfrm>
          </p:grpSpPr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4A84EF25-23D4-4B16-BF14-BF5285164F12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Vrije vorm 112">
                <a:extLst>
                  <a:ext uri="{FF2B5EF4-FFF2-40B4-BE49-F238E27FC236}">
                    <a16:creationId xmlns:a16="http://schemas.microsoft.com/office/drawing/2014/main" id="{1CD3DFA8-CE66-481B-BF2A-FAEDADB336DD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Vrije vorm 113">
                <a:extLst>
                  <a:ext uri="{FF2B5EF4-FFF2-40B4-BE49-F238E27FC236}">
                    <a16:creationId xmlns:a16="http://schemas.microsoft.com/office/drawing/2014/main" id="{2505F437-53BE-46D5-A082-19588F72547F}"/>
                  </a:ext>
                </a:extLst>
              </p:cNvPr>
              <p:cNvSpPr/>
              <p:nvPr userDrawn="1"/>
            </p:nvSpPr>
            <p:spPr>
              <a:xfrm>
                <a:off x="-3309640" y="1493364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852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animation (Outro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ID" hidden="1"/>
          <p:cNvGrpSpPr/>
          <p:nvPr userDrawn="1"/>
        </p:nvGrpSpPr>
        <p:grpSpPr>
          <a:xfrm>
            <a:off x="1" y="411227"/>
            <a:ext cx="12199332" cy="6457408"/>
            <a:chOff x="0" y="400593"/>
            <a:chExt cx="12199332" cy="6457408"/>
          </a:xfrm>
          <a:solidFill>
            <a:srgbClr val="00B0F0">
              <a:alpha val="54000"/>
            </a:srgbClr>
          </a:solidFill>
        </p:grpSpPr>
        <p:sp>
          <p:nvSpPr>
            <p:cNvPr id="4" name="Rechthoek 8"/>
            <p:cNvSpPr/>
            <p:nvPr/>
          </p:nvSpPr>
          <p:spPr>
            <a:xfrm rot="16200000">
              <a:off x="-2804605" y="3215196"/>
              <a:ext cx="6447410" cy="838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>
                <a:solidFill>
                  <a:prstClr val="white"/>
                </a:solidFill>
              </a:endParaRPr>
            </a:p>
          </p:txBody>
        </p:sp>
        <p:sp>
          <p:nvSpPr>
            <p:cNvPr id="5" name="Rechthoek 9"/>
            <p:cNvSpPr/>
            <p:nvPr/>
          </p:nvSpPr>
          <p:spPr>
            <a:xfrm>
              <a:off x="0" y="1215632"/>
              <a:ext cx="12192000" cy="4261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>
                <a:solidFill>
                  <a:prstClr val="white"/>
                </a:solidFill>
              </a:endParaRPr>
            </a:p>
          </p:txBody>
        </p:sp>
        <p:sp>
          <p:nvSpPr>
            <p:cNvPr id="6" name="Rechthoek 10"/>
            <p:cNvSpPr/>
            <p:nvPr/>
          </p:nvSpPr>
          <p:spPr>
            <a:xfrm>
              <a:off x="0" y="6358543"/>
              <a:ext cx="12192000" cy="4261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>
                <a:solidFill>
                  <a:prstClr val="white"/>
                </a:solidFill>
              </a:endParaRPr>
            </a:p>
          </p:txBody>
        </p:sp>
        <p:sp>
          <p:nvSpPr>
            <p:cNvPr id="7" name="Rechthoek 11"/>
            <p:cNvSpPr/>
            <p:nvPr/>
          </p:nvSpPr>
          <p:spPr>
            <a:xfrm rot="16200000">
              <a:off x="8551529" y="3210196"/>
              <a:ext cx="6457405" cy="838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>
                <a:solidFill>
                  <a:prstClr val="white"/>
                </a:solidFill>
              </a:endParaRPr>
            </a:p>
          </p:txBody>
        </p:sp>
        <p:sp>
          <p:nvSpPr>
            <p:cNvPr id="8" name="Rechthoek 12"/>
            <p:cNvSpPr/>
            <p:nvPr/>
          </p:nvSpPr>
          <p:spPr>
            <a:xfrm>
              <a:off x="0" y="410591"/>
              <a:ext cx="12192000" cy="228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>
                <a:solidFill>
                  <a:prstClr val="white"/>
                </a:solidFill>
              </a:endParaRPr>
            </a:p>
          </p:txBody>
        </p:sp>
      </p:grpSp>
      <p:sp>
        <p:nvSpPr>
          <p:cNvPr id="9" name="Rechthoek 3"/>
          <p:cNvSpPr/>
          <p:nvPr userDrawn="1"/>
        </p:nvSpPr>
        <p:spPr>
          <a:xfrm>
            <a:off x="0" y="0"/>
            <a:ext cx="12192000" cy="6868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400">
              <a:solidFill>
                <a:prstClr val="white"/>
              </a:solidFill>
            </a:endParaRPr>
          </a:p>
        </p:txBody>
      </p:sp>
      <p:grpSp>
        <p:nvGrpSpPr>
          <p:cNvPr id="10" name="Groep 94"/>
          <p:cNvGrpSpPr>
            <a:grpSpLocks/>
          </p:cNvGrpSpPr>
          <p:nvPr userDrawn="1"/>
        </p:nvGrpSpPr>
        <p:grpSpPr bwMode="auto">
          <a:xfrm>
            <a:off x="4868334" y="3287184"/>
            <a:ext cx="6316133" cy="279400"/>
            <a:chOff x="4867276" y="3287713"/>
            <a:chExt cx="6316663" cy="279400"/>
          </a:xfrm>
        </p:grpSpPr>
        <p:sp>
          <p:nvSpPr>
            <p:cNvPr id="11" name="Freeform 22"/>
            <p:cNvSpPr>
              <a:spLocks noEditPoints="1"/>
            </p:cNvSpPr>
            <p:nvPr userDrawn="1"/>
          </p:nvSpPr>
          <p:spPr bwMode="auto">
            <a:xfrm>
              <a:off x="4867276" y="3294062"/>
              <a:ext cx="218036" cy="266700"/>
            </a:xfrm>
            <a:custGeom>
              <a:avLst/>
              <a:gdLst>
                <a:gd name="T0" fmla="*/ 0 w 64"/>
                <a:gd name="T1" fmla="*/ 0 h 79"/>
                <a:gd name="T2" fmla="*/ 34 w 64"/>
                <a:gd name="T3" fmla="*/ 0 h 79"/>
                <a:gd name="T4" fmla="*/ 55 w 64"/>
                <a:gd name="T5" fmla="*/ 7 h 79"/>
                <a:gd name="T6" fmla="*/ 60 w 64"/>
                <a:gd name="T7" fmla="*/ 19 h 79"/>
                <a:gd name="T8" fmla="*/ 60 w 64"/>
                <a:gd name="T9" fmla="*/ 20 h 79"/>
                <a:gd name="T10" fmla="*/ 47 w 64"/>
                <a:gd name="T11" fmla="*/ 38 h 79"/>
                <a:gd name="T12" fmla="*/ 64 w 64"/>
                <a:gd name="T13" fmla="*/ 57 h 79"/>
                <a:gd name="T14" fmla="*/ 64 w 64"/>
                <a:gd name="T15" fmla="*/ 58 h 79"/>
                <a:gd name="T16" fmla="*/ 35 w 64"/>
                <a:gd name="T17" fmla="*/ 79 h 79"/>
                <a:gd name="T18" fmla="*/ 0 w 64"/>
                <a:gd name="T19" fmla="*/ 79 h 79"/>
                <a:gd name="T20" fmla="*/ 0 w 64"/>
                <a:gd name="T21" fmla="*/ 0 h 79"/>
                <a:gd name="T22" fmla="*/ 32 w 64"/>
                <a:gd name="T23" fmla="*/ 35 h 79"/>
                <a:gd name="T24" fmla="*/ 51 w 64"/>
                <a:gd name="T25" fmla="*/ 21 h 79"/>
                <a:gd name="T26" fmla="*/ 51 w 64"/>
                <a:gd name="T27" fmla="*/ 21 h 79"/>
                <a:gd name="T28" fmla="*/ 33 w 64"/>
                <a:gd name="T29" fmla="*/ 8 h 79"/>
                <a:gd name="T30" fmla="*/ 9 w 64"/>
                <a:gd name="T31" fmla="*/ 8 h 79"/>
                <a:gd name="T32" fmla="*/ 9 w 64"/>
                <a:gd name="T33" fmla="*/ 35 h 79"/>
                <a:gd name="T34" fmla="*/ 32 w 64"/>
                <a:gd name="T35" fmla="*/ 35 h 79"/>
                <a:gd name="T36" fmla="*/ 35 w 64"/>
                <a:gd name="T37" fmla="*/ 71 h 79"/>
                <a:gd name="T38" fmla="*/ 55 w 64"/>
                <a:gd name="T39" fmla="*/ 57 h 79"/>
                <a:gd name="T40" fmla="*/ 55 w 64"/>
                <a:gd name="T41" fmla="*/ 57 h 79"/>
                <a:gd name="T42" fmla="*/ 34 w 64"/>
                <a:gd name="T43" fmla="*/ 43 h 79"/>
                <a:gd name="T44" fmla="*/ 9 w 64"/>
                <a:gd name="T45" fmla="*/ 43 h 79"/>
                <a:gd name="T46" fmla="*/ 9 w 64"/>
                <a:gd name="T47" fmla="*/ 71 h 79"/>
                <a:gd name="T48" fmla="*/ 35 w 64"/>
                <a:gd name="T49" fmla="*/ 7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79">
                  <a:moveTo>
                    <a:pt x="0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43" y="0"/>
                    <a:pt x="50" y="2"/>
                    <a:pt x="55" y="7"/>
                  </a:cubicBezTo>
                  <a:cubicBezTo>
                    <a:pt x="58" y="10"/>
                    <a:pt x="60" y="14"/>
                    <a:pt x="60" y="19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30"/>
                    <a:pt x="53" y="35"/>
                    <a:pt x="47" y="38"/>
                  </a:cubicBezTo>
                  <a:cubicBezTo>
                    <a:pt x="56" y="41"/>
                    <a:pt x="64" y="46"/>
                    <a:pt x="64" y="57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71"/>
                    <a:pt x="53" y="79"/>
                    <a:pt x="35" y="79"/>
                  </a:cubicBezTo>
                  <a:cubicBezTo>
                    <a:pt x="0" y="79"/>
                    <a:pt x="0" y="79"/>
                    <a:pt x="0" y="79"/>
                  </a:cubicBezTo>
                  <a:lnTo>
                    <a:pt x="0" y="0"/>
                  </a:lnTo>
                  <a:close/>
                  <a:moveTo>
                    <a:pt x="32" y="35"/>
                  </a:moveTo>
                  <a:cubicBezTo>
                    <a:pt x="43" y="35"/>
                    <a:pt x="51" y="30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13"/>
                    <a:pt x="44" y="8"/>
                    <a:pt x="3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5"/>
                    <a:pt x="9" y="35"/>
                    <a:pt x="9" y="35"/>
                  </a:cubicBezTo>
                  <a:lnTo>
                    <a:pt x="32" y="35"/>
                  </a:lnTo>
                  <a:close/>
                  <a:moveTo>
                    <a:pt x="35" y="71"/>
                  </a:moveTo>
                  <a:cubicBezTo>
                    <a:pt x="47" y="71"/>
                    <a:pt x="55" y="66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5" y="48"/>
                    <a:pt x="48" y="43"/>
                    <a:pt x="34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71"/>
                    <a:pt x="9" y="71"/>
                    <a:pt x="9" y="71"/>
                  </a:cubicBezTo>
                  <a:lnTo>
                    <a:pt x="35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>
                <a:solidFill>
                  <a:srgbClr val="121212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3"/>
            <p:cNvSpPr>
              <a:spLocks/>
            </p:cNvSpPr>
            <p:nvPr userDrawn="1"/>
          </p:nvSpPr>
          <p:spPr bwMode="auto">
            <a:xfrm>
              <a:off x="5148817" y="3294062"/>
              <a:ext cx="228619" cy="273051"/>
            </a:xfrm>
            <a:custGeom>
              <a:avLst/>
              <a:gdLst>
                <a:gd name="T0" fmla="*/ 0 w 67"/>
                <a:gd name="T1" fmla="*/ 46 h 81"/>
                <a:gd name="T2" fmla="*/ 0 w 67"/>
                <a:gd name="T3" fmla="*/ 0 h 81"/>
                <a:gd name="T4" fmla="*/ 9 w 67"/>
                <a:gd name="T5" fmla="*/ 0 h 81"/>
                <a:gd name="T6" fmla="*/ 9 w 67"/>
                <a:gd name="T7" fmla="*/ 45 h 81"/>
                <a:gd name="T8" fmla="*/ 33 w 67"/>
                <a:gd name="T9" fmla="*/ 72 h 81"/>
                <a:gd name="T10" fmla="*/ 58 w 67"/>
                <a:gd name="T11" fmla="*/ 46 h 81"/>
                <a:gd name="T12" fmla="*/ 58 w 67"/>
                <a:gd name="T13" fmla="*/ 0 h 81"/>
                <a:gd name="T14" fmla="*/ 67 w 67"/>
                <a:gd name="T15" fmla="*/ 0 h 81"/>
                <a:gd name="T16" fmla="*/ 67 w 67"/>
                <a:gd name="T17" fmla="*/ 45 h 81"/>
                <a:gd name="T18" fmla="*/ 33 w 67"/>
                <a:gd name="T19" fmla="*/ 81 h 81"/>
                <a:gd name="T20" fmla="*/ 0 w 67"/>
                <a:gd name="T21" fmla="*/ 4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1">
                  <a:moveTo>
                    <a:pt x="0" y="4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63"/>
                    <a:pt x="18" y="72"/>
                    <a:pt x="33" y="72"/>
                  </a:cubicBezTo>
                  <a:cubicBezTo>
                    <a:pt x="48" y="72"/>
                    <a:pt x="58" y="63"/>
                    <a:pt x="58" y="46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69"/>
                    <a:pt x="53" y="81"/>
                    <a:pt x="33" y="81"/>
                  </a:cubicBezTo>
                  <a:cubicBezTo>
                    <a:pt x="14" y="81"/>
                    <a:pt x="0" y="69"/>
                    <a:pt x="0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>
                <a:solidFill>
                  <a:srgbClr val="121212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4"/>
            <p:cNvSpPr>
              <a:spLocks/>
            </p:cNvSpPr>
            <p:nvPr userDrawn="1"/>
          </p:nvSpPr>
          <p:spPr bwMode="auto">
            <a:xfrm>
              <a:off x="5438824" y="3287713"/>
              <a:ext cx="205335" cy="277283"/>
            </a:xfrm>
            <a:custGeom>
              <a:avLst/>
              <a:gdLst>
                <a:gd name="T0" fmla="*/ 0 w 60"/>
                <a:gd name="T1" fmla="*/ 70 h 82"/>
                <a:gd name="T2" fmla="*/ 5 w 60"/>
                <a:gd name="T3" fmla="*/ 63 h 82"/>
                <a:gd name="T4" fmla="*/ 33 w 60"/>
                <a:gd name="T5" fmla="*/ 74 h 82"/>
                <a:gd name="T6" fmla="*/ 51 w 60"/>
                <a:gd name="T7" fmla="*/ 61 h 82"/>
                <a:gd name="T8" fmla="*/ 51 w 60"/>
                <a:gd name="T9" fmla="*/ 61 h 82"/>
                <a:gd name="T10" fmla="*/ 30 w 60"/>
                <a:gd name="T11" fmla="*/ 45 h 82"/>
                <a:gd name="T12" fmla="*/ 3 w 60"/>
                <a:gd name="T13" fmla="*/ 22 h 82"/>
                <a:gd name="T14" fmla="*/ 3 w 60"/>
                <a:gd name="T15" fmla="*/ 22 h 82"/>
                <a:gd name="T16" fmla="*/ 29 w 60"/>
                <a:gd name="T17" fmla="*/ 0 h 82"/>
                <a:gd name="T18" fmla="*/ 57 w 60"/>
                <a:gd name="T19" fmla="*/ 10 h 82"/>
                <a:gd name="T20" fmla="*/ 52 w 60"/>
                <a:gd name="T21" fmla="*/ 17 h 82"/>
                <a:gd name="T22" fmla="*/ 29 w 60"/>
                <a:gd name="T23" fmla="*/ 9 h 82"/>
                <a:gd name="T24" fmla="*/ 12 w 60"/>
                <a:gd name="T25" fmla="*/ 21 h 82"/>
                <a:gd name="T26" fmla="*/ 12 w 60"/>
                <a:gd name="T27" fmla="*/ 22 h 82"/>
                <a:gd name="T28" fmla="*/ 34 w 60"/>
                <a:gd name="T29" fmla="*/ 37 h 82"/>
                <a:gd name="T30" fmla="*/ 60 w 60"/>
                <a:gd name="T31" fmla="*/ 60 h 82"/>
                <a:gd name="T32" fmla="*/ 60 w 60"/>
                <a:gd name="T33" fmla="*/ 60 h 82"/>
                <a:gd name="T34" fmla="*/ 32 w 60"/>
                <a:gd name="T35" fmla="*/ 82 h 82"/>
                <a:gd name="T36" fmla="*/ 0 w 60"/>
                <a:gd name="T37" fmla="*/ 7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82">
                  <a:moveTo>
                    <a:pt x="0" y="70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14" y="71"/>
                    <a:pt x="22" y="74"/>
                    <a:pt x="33" y="74"/>
                  </a:cubicBezTo>
                  <a:cubicBezTo>
                    <a:pt x="44" y="74"/>
                    <a:pt x="51" y="69"/>
                    <a:pt x="51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1" y="53"/>
                    <a:pt x="47" y="49"/>
                    <a:pt x="30" y="45"/>
                  </a:cubicBezTo>
                  <a:cubicBezTo>
                    <a:pt x="12" y="41"/>
                    <a:pt x="3" y="36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10"/>
                    <a:pt x="14" y="0"/>
                    <a:pt x="29" y="0"/>
                  </a:cubicBezTo>
                  <a:cubicBezTo>
                    <a:pt x="41" y="0"/>
                    <a:pt x="49" y="4"/>
                    <a:pt x="57" y="10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45" y="11"/>
                    <a:pt x="37" y="9"/>
                    <a:pt x="29" y="9"/>
                  </a:cubicBezTo>
                  <a:cubicBezTo>
                    <a:pt x="19" y="9"/>
                    <a:pt x="12" y="14"/>
                    <a:pt x="12" y="2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9"/>
                    <a:pt x="16" y="33"/>
                    <a:pt x="34" y="37"/>
                  </a:cubicBezTo>
                  <a:cubicBezTo>
                    <a:pt x="52" y="41"/>
                    <a:pt x="60" y="48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74"/>
                    <a:pt x="48" y="82"/>
                    <a:pt x="32" y="82"/>
                  </a:cubicBezTo>
                  <a:cubicBezTo>
                    <a:pt x="20" y="82"/>
                    <a:pt x="9" y="78"/>
                    <a:pt x="0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>
                <a:solidFill>
                  <a:srgbClr val="121212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Rectangle 25"/>
            <p:cNvSpPr>
              <a:spLocks noChangeArrowheads="1"/>
            </p:cNvSpPr>
            <p:nvPr userDrawn="1"/>
          </p:nvSpPr>
          <p:spPr bwMode="auto">
            <a:xfrm>
              <a:off x="5714014" y="3294062"/>
              <a:ext cx="31753" cy="26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>
                <a:solidFill>
                  <a:srgbClr val="121212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6"/>
            <p:cNvSpPr>
              <a:spLocks/>
            </p:cNvSpPr>
            <p:nvPr userDrawn="1"/>
          </p:nvSpPr>
          <p:spPr bwMode="auto">
            <a:xfrm>
              <a:off x="5834674" y="3294062"/>
              <a:ext cx="228619" cy="266700"/>
            </a:xfrm>
            <a:custGeom>
              <a:avLst/>
              <a:gdLst>
                <a:gd name="T0" fmla="*/ 0 w 144"/>
                <a:gd name="T1" fmla="*/ 0 h 168"/>
                <a:gd name="T2" fmla="*/ 17 w 144"/>
                <a:gd name="T3" fmla="*/ 0 h 168"/>
                <a:gd name="T4" fmla="*/ 126 w 144"/>
                <a:gd name="T5" fmla="*/ 136 h 168"/>
                <a:gd name="T6" fmla="*/ 126 w 144"/>
                <a:gd name="T7" fmla="*/ 0 h 168"/>
                <a:gd name="T8" fmla="*/ 144 w 144"/>
                <a:gd name="T9" fmla="*/ 0 h 168"/>
                <a:gd name="T10" fmla="*/ 144 w 144"/>
                <a:gd name="T11" fmla="*/ 168 h 168"/>
                <a:gd name="T12" fmla="*/ 129 w 144"/>
                <a:gd name="T13" fmla="*/ 168 h 168"/>
                <a:gd name="T14" fmla="*/ 19 w 144"/>
                <a:gd name="T15" fmla="*/ 30 h 168"/>
                <a:gd name="T16" fmla="*/ 19 w 144"/>
                <a:gd name="T17" fmla="*/ 168 h 168"/>
                <a:gd name="T18" fmla="*/ 0 w 144"/>
                <a:gd name="T19" fmla="*/ 168 h 168"/>
                <a:gd name="T20" fmla="*/ 0 w 144"/>
                <a:gd name="T2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168">
                  <a:moveTo>
                    <a:pt x="0" y="0"/>
                  </a:moveTo>
                  <a:lnTo>
                    <a:pt x="17" y="0"/>
                  </a:lnTo>
                  <a:lnTo>
                    <a:pt x="126" y="136"/>
                  </a:lnTo>
                  <a:lnTo>
                    <a:pt x="126" y="0"/>
                  </a:lnTo>
                  <a:lnTo>
                    <a:pt x="144" y="0"/>
                  </a:lnTo>
                  <a:lnTo>
                    <a:pt x="144" y="168"/>
                  </a:lnTo>
                  <a:lnTo>
                    <a:pt x="129" y="168"/>
                  </a:lnTo>
                  <a:lnTo>
                    <a:pt x="19" y="30"/>
                  </a:lnTo>
                  <a:lnTo>
                    <a:pt x="19" y="168"/>
                  </a:lnTo>
                  <a:lnTo>
                    <a:pt x="0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>
                <a:solidFill>
                  <a:srgbClr val="121212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7"/>
            <p:cNvSpPr>
              <a:spLocks/>
            </p:cNvSpPr>
            <p:nvPr userDrawn="1"/>
          </p:nvSpPr>
          <p:spPr bwMode="auto">
            <a:xfrm>
              <a:off x="6145850" y="3294062"/>
              <a:ext cx="198983" cy="266700"/>
            </a:xfrm>
            <a:custGeom>
              <a:avLst/>
              <a:gdLst>
                <a:gd name="T0" fmla="*/ 0 w 125"/>
                <a:gd name="T1" fmla="*/ 0 h 168"/>
                <a:gd name="T2" fmla="*/ 125 w 125"/>
                <a:gd name="T3" fmla="*/ 0 h 168"/>
                <a:gd name="T4" fmla="*/ 125 w 125"/>
                <a:gd name="T5" fmla="*/ 17 h 168"/>
                <a:gd name="T6" fmla="*/ 20 w 125"/>
                <a:gd name="T7" fmla="*/ 17 h 168"/>
                <a:gd name="T8" fmla="*/ 20 w 125"/>
                <a:gd name="T9" fmla="*/ 74 h 168"/>
                <a:gd name="T10" fmla="*/ 114 w 125"/>
                <a:gd name="T11" fmla="*/ 74 h 168"/>
                <a:gd name="T12" fmla="*/ 114 w 125"/>
                <a:gd name="T13" fmla="*/ 91 h 168"/>
                <a:gd name="T14" fmla="*/ 20 w 125"/>
                <a:gd name="T15" fmla="*/ 91 h 168"/>
                <a:gd name="T16" fmla="*/ 20 w 125"/>
                <a:gd name="T17" fmla="*/ 151 h 168"/>
                <a:gd name="T18" fmla="*/ 125 w 125"/>
                <a:gd name="T19" fmla="*/ 151 h 168"/>
                <a:gd name="T20" fmla="*/ 125 w 125"/>
                <a:gd name="T21" fmla="*/ 168 h 168"/>
                <a:gd name="T22" fmla="*/ 0 w 125"/>
                <a:gd name="T23" fmla="*/ 168 h 168"/>
                <a:gd name="T24" fmla="*/ 0 w 125"/>
                <a:gd name="T2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68">
                  <a:moveTo>
                    <a:pt x="0" y="0"/>
                  </a:moveTo>
                  <a:lnTo>
                    <a:pt x="125" y="0"/>
                  </a:lnTo>
                  <a:lnTo>
                    <a:pt x="125" y="17"/>
                  </a:lnTo>
                  <a:lnTo>
                    <a:pt x="20" y="17"/>
                  </a:lnTo>
                  <a:lnTo>
                    <a:pt x="20" y="74"/>
                  </a:lnTo>
                  <a:lnTo>
                    <a:pt x="114" y="74"/>
                  </a:lnTo>
                  <a:lnTo>
                    <a:pt x="114" y="91"/>
                  </a:lnTo>
                  <a:lnTo>
                    <a:pt x="20" y="91"/>
                  </a:lnTo>
                  <a:lnTo>
                    <a:pt x="20" y="151"/>
                  </a:lnTo>
                  <a:lnTo>
                    <a:pt x="125" y="151"/>
                  </a:lnTo>
                  <a:lnTo>
                    <a:pt x="125" y="168"/>
                  </a:lnTo>
                  <a:lnTo>
                    <a:pt x="0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>
                <a:solidFill>
                  <a:srgbClr val="121212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8"/>
            <p:cNvSpPr>
              <a:spLocks/>
            </p:cNvSpPr>
            <p:nvPr userDrawn="1"/>
          </p:nvSpPr>
          <p:spPr bwMode="auto">
            <a:xfrm>
              <a:off x="6399871" y="3287713"/>
              <a:ext cx="201101" cy="277283"/>
            </a:xfrm>
            <a:custGeom>
              <a:avLst/>
              <a:gdLst>
                <a:gd name="T0" fmla="*/ 0 w 59"/>
                <a:gd name="T1" fmla="*/ 70 h 82"/>
                <a:gd name="T2" fmla="*/ 5 w 59"/>
                <a:gd name="T3" fmla="*/ 63 h 82"/>
                <a:gd name="T4" fmla="*/ 33 w 59"/>
                <a:gd name="T5" fmla="*/ 74 h 82"/>
                <a:gd name="T6" fmla="*/ 50 w 59"/>
                <a:gd name="T7" fmla="*/ 61 h 82"/>
                <a:gd name="T8" fmla="*/ 50 w 59"/>
                <a:gd name="T9" fmla="*/ 61 h 82"/>
                <a:gd name="T10" fmla="*/ 30 w 59"/>
                <a:gd name="T11" fmla="*/ 45 h 82"/>
                <a:gd name="T12" fmla="*/ 3 w 59"/>
                <a:gd name="T13" fmla="*/ 22 h 82"/>
                <a:gd name="T14" fmla="*/ 3 w 59"/>
                <a:gd name="T15" fmla="*/ 22 h 82"/>
                <a:gd name="T16" fmla="*/ 29 w 59"/>
                <a:gd name="T17" fmla="*/ 0 h 82"/>
                <a:gd name="T18" fmla="*/ 57 w 59"/>
                <a:gd name="T19" fmla="*/ 10 h 82"/>
                <a:gd name="T20" fmla="*/ 52 w 59"/>
                <a:gd name="T21" fmla="*/ 17 h 82"/>
                <a:gd name="T22" fmla="*/ 29 w 59"/>
                <a:gd name="T23" fmla="*/ 9 h 82"/>
                <a:gd name="T24" fmla="*/ 12 w 59"/>
                <a:gd name="T25" fmla="*/ 21 h 82"/>
                <a:gd name="T26" fmla="*/ 12 w 59"/>
                <a:gd name="T27" fmla="*/ 22 h 82"/>
                <a:gd name="T28" fmla="*/ 33 w 59"/>
                <a:gd name="T29" fmla="*/ 37 h 82"/>
                <a:gd name="T30" fmla="*/ 59 w 59"/>
                <a:gd name="T31" fmla="*/ 60 h 82"/>
                <a:gd name="T32" fmla="*/ 59 w 59"/>
                <a:gd name="T33" fmla="*/ 60 h 82"/>
                <a:gd name="T34" fmla="*/ 32 w 59"/>
                <a:gd name="T35" fmla="*/ 82 h 82"/>
                <a:gd name="T36" fmla="*/ 0 w 59"/>
                <a:gd name="T37" fmla="*/ 7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82">
                  <a:moveTo>
                    <a:pt x="0" y="70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13" y="71"/>
                    <a:pt x="21" y="74"/>
                    <a:pt x="33" y="74"/>
                  </a:cubicBezTo>
                  <a:cubicBezTo>
                    <a:pt x="43" y="74"/>
                    <a:pt x="50" y="69"/>
                    <a:pt x="50" y="61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50" y="53"/>
                    <a:pt x="46" y="49"/>
                    <a:pt x="30" y="45"/>
                  </a:cubicBezTo>
                  <a:cubicBezTo>
                    <a:pt x="11" y="41"/>
                    <a:pt x="3" y="36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10"/>
                    <a:pt x="14" y="0"/>
                    <a:pt x="29" y="0"/>
                  </a:cubicBezTo>
                  <a:cubicBezTo>
                    <a:pt x="41" y="0"/>
                    <a:pt x="49" y="4"/>
                    <a:pt x="57" y="10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44" y="11"/>
                    <a:pt x="37" y="9"/>
                    <a:pt x="29" y="9"/>
                  </a:cubicBezTo>
                  <a:cubicBezTo>
                    <a:pt x="18" y="9"/>
                    <a:pt x="12" y="14"/>
                    <a:pt x="12" y="2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9"/>
                    <a:pt x="16" y="33"/>
                    <a:pt x="33" y="37"/>
                  </a:cubicBezTo>
                  <a:cubicBezTo>
                    <a:pt x="51" y="41"/>
                    <a:pt x="59" y="48"/>
                    <a:pt x="59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74"/>
                    <a:pt x="48" y="82"/>
                    <a:pt x="32" y="82"/>
                  </a:cubicBezTo>
                  <a:cubicBezTo>
                    <a:pt x="20" y="82"/>
                    <a:pt x="9" y="78"/>
                    <a:pt x="0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>
                <a:solidFill>
                  <a:srgbClr val="121212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Freeform 29"/>
            <p:cNvSpPr>
              <a:spLocks/>
            </p:cNvSpPr>
            <p:nvPr userDrawn="1"/>
          </p:nvSpPr>
          <p:spPr bwMode="auto">
            <a:xfrm>
              <a:off x="6651776" y="3287713"/>
              <a:ext cx="203217" cy="277283"/>
            </a:xfrm>
            <a:custGeom>
              <a:avLst/>
              <a:gdLst>
                <a:gd name="T0" fmla="*/ 0 w 60"/>
                <a:gd name="T1" fmla="*/ 70 h 82"/>
                <a:gd name="T2" fmla="*/ 5 w 60"/>
                <a:gd name="T3" fmla="*/ 63 h 82"/>
                <a:gd name="T4" fmla="*/ 33 w 60"/>
                <a:gd name="T5" fmla="*/ 74 h 82"/>
                <a:gd name="T6" fmla="*/ 50 w 60"/>
                <a:gd name="T7" fmla="*/ 61 h 82"/>
                <a:gd name="T8" fmla="*/ 50 w 60"/>
                <a:gd name="T9" fmla="*/ 61 h 82"/>
                <a:gd name="T10" fmla="*/ 30 w 60"/>
                <a:gd name="T11" fmla="*/ 45 h 82"/>
                <a:gd name="T12" fmla="*/ 3 w 60"/>
                <a:gd name="T13" fmla="*/ 22 h 82"/>
                <a:gd name="T14" fmla="*/ 3 w 60"/>
                <a:gd name="T15" fmla="*/ 22 h 82"/>
                <a:gd name="T16" fmla="*/ 29 w 60"/>
                <a:gd name="T17" fmla="*/ 0 h 82"/>
                <a:gd name="T18" fmla="*/ 57 w 60"/>
                <a:gd name="T19" fmla="*/ 10 h 82"/>
                <a:gd name="T20" fmla="*/ 52 w 60"/>
                <a:gd name="T21" fmla="*/ 17 h 82"/>
                <a:gd name="T22" fmla="*/ 29 w 60"/>
                <a:gd name="T23" fmla="*/ 9 h 82"/>
                <a:gd name="T24" fmla="*/ 12 w 60"/>
                <a:gd name="T25" fmla="*/ 21 h 82"/>
                <a:gd name="T26" fmla="*/ 12 w 60"/>
                <a:gd name="T27" fmla="*/ 22 h 82"/>
                <a:gd name="T28" fmla="*/ 34 w 60"/>
                <a:gd name="T29" fmla="*/ 37 h 82"/>
                <a:gd name="T30" fmla="*/ 60 w 60"/>
                <a:gd name="T31" fmla="*/ 60 h 82"/>
                <a:gd name="T32" fmla="*/ 60 w 60"/>
                <a:gd name="T33" fmla="*/ 60 h 82"/>
                <a:gd name="T34" fmla="*/ 32 w 60"/>
                <a:gd name="T35" fmla="*/ 82 h 82"/>
                <a:gd name="T36" fmla="*/ 0 w 60"/>
                <a:gd name="T37" fmla="*/ 7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82">
                  <a:moveTo>
                    <a:pt x="0" y="70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14" y="71"/>
                    <a:pt x="22" y="74"/>
                    <a:pt x="33" y="74"/>
                  </a:cubicBezTo>
                  <a:cubicBezTo>
                    <a:pt x="43" y="74"/>
                    <a:pt x="50" y="69"/>
                    <a:pt x="50" y="61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50" y="53"/>
                    <a:pt x="46" y="49"/>
                    <a:pt x="30" y="45"/>
                  </a:cubicBezTo>
                  <a:cubicBezTo>
                    <a:pt x="11" y="41"/>
                    <a:pt x="3" y="36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10"/>
                    <a:pt x="14" y="0"/>
                    <a:pt x="29" y="0"/>
                  </a:cubicBezTo>
                  <a:cubicBezTo>
                    <a:pt x="41" y="0"/>
                    <a:pt x="49" y="4"/>
                    <a:pt x="57" y="10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44" y="11"/>
                    <a:pt x="37" y="9"/>
                    <a:pt x="29" y="9"/>
                  </a:cubicBezTo>
                  <a:cubicBezTo>
                    <a:pt x="18" y="9"/>
                    <a:pt x="12" y="14"/>
                    <a:pt x="12" y="2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9"/>
                    <a:pt x="16" y="33"/>
                    <a:pt x="34" y="37"/>
                  </a:cubicBezTo>
                  <a:cubicBezTo>
                    <a:pt x="51" y="41"/>
                    <a:pt x="60" y="48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74"/>
                    <a:pt x="48" y="82"/>
                    <a:pt x="32" y="82"/>
                  </a:cubicBezTo>
                  <a:cubicBezTo>
                    <a:pt x="20" y="82"/>
                    <a:pt x="9" y="78"/>
                    <a:pt x="0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>
                <a:solidFill>
                  <a:srgbClr val="121212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Freeform 30"/>
            <p:cNvSpPr>
              <a:spLocks noEditPoints="1"/>
            </p:cNvSpPr>
            <p:nvPr userDrawn="1"/>
          </p:nvSpPr>
          <p:spPr bwMode="auto">
            <a:xfrm>
              <a:off x="7049743" y="3294062"/>
              <a:ext cx="239203" cy="266700"/>
            </a:xfrm>
            <a:custGeom>
              <a:avLst/>
              <a:gdLst>
                <a:gd name="T0" fmla="*/ 0 w 70"/>
                <a:gd name="T1" fmla="*/ 0 h 79"/>
                <a:gd name="T2" fmla="*/ 27 w 70"/>
                <a:gd name="T3" fmla="*/ 0 h 79"/>
                <a:gd name="T4" fmla="*/ 70 w 70"/>
                <a:gd name="T5" fmla="*/ 39 h 79"/>
                <a:gd name="T6" fmla="*/ 70 w 70"/>
                <a:gd name="T7" fmla="*/ 39 h 79"/>
                <a:gd name="T8" fmla="*/ 27 w 70"/>
                <a:gd name="T9" fmla="*/ 79 h 79"/>
                <a:gd name="T10" fmla="*/ 0 w 70"/>
                <a:gd name="T11" fmla="*/ 79 h 79"/>
                <a:gd name="T12" fmla="*/ 0 w 70"/>
                <a:gd name="T13" fmla="*/ 0 h 79"/>
                <a:gd name="T14" fmla="*/ 27 w 70"/>
                <a:gd name="T15" fmla="*/ 71 h 79"/>
                <a:gd name="T16" fmla="*/ 60 w 70"/>
                <a:gd name="T17" fmla="*/ 40 h 79"/>
                <a:gd name="T18" fmla="*/ 60 w 70"/>
                <a:gd name="T19" fmla="*/ 39 h 79"/>
                <a:gd name="T20" fmla="*/ 27 w 70"/>
                <a:gd name="T21" fmla="*/ 8 h 79"/>
                <a:gd name="T22" fmla="*/ 9 w 70"/>
                <a:gd name="T23" fmla="*/ 8 h 79"/>
                <a:gd name="T24" fmla="*/ 9 w 70"/>
                <a:gd name="T25" fmla="*/ 71 h 79"/>
                <a:gd name="T26" fmla="*/ 27 w 70"/>
                <a:gd name="T27" fmla="*/ 7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79">
                  <a:moveTo>
                    <a:pt x="0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52" y="0"/>
                    <a:pt x="70" y="17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62"/>
                    <a:pt x="52" y="79"/>
                    <a:pt x="27" y="79"/>
                  </a:cubicBezTo>
                  <a:cubicBezTo>
                    <a:pt x="0" y="79"/>
                    <a:pt x="0" y="79"/>
                    <a:pt x="0" y="79"/>
                  </a:cubicBezTo>
                  <a:lnTo>
                    <a:pt x="0" y="0"/>
                  </a:lnTo>
                  <a:close/>
                  <a:moveTo>
                    <a:pt x="27" y="71"/>
                  </a:moveTo>
                  <a:cubicBezTo>
                    <a:pt x="48" y="71"/>
                    <a:pt x="60" y="57"/>
                    <a:pt x="60" y="40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22"/>
                    <a:pt x="48" y="8"/>
                    <a:pt x="27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1"/>
                    <a:pt x="9" y="71"/>
                    <a:pt x="9" y="71"/>
                  </a:cubicBezTo>
                  <a:lnTo>
                    <a:pt x="27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>
                <a:solidFill>
                  <a:srgbClr val="121212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Freeform 31"/>
            <p:cNvSpPr>
              <a:spLocks noEditPoints="1"/>
            </p:cNvSpPr>
            <p:nvPr userDrawn="1"/>
          </p:nvSpPr>
          <p:spPr bwMode="auto">
            <a:xfrm>
              <a:off x="7348217" y="3287713"/>
              <a:ext cx="277307" cy="279400"/>
            </a:xfrm>
            <a:custGeom>
              <a:avLst/>
              <a:gdLst>
                <a:gd name="T0" fmla="*/ 0 w 81"/>
                <a:gd name="T1" fmla="*/ 42 h 83"/>
                <a:gd name="T2" fmla="*/ 0 w 81"/>
                <a:gd name="T3" fmla="*/ 41 h 83"/>
                <a:gd name="T4" fmla="*/ 40 w 81"/>
                <a:gd name="T5" fmla="*/ 0 h 83"/>
                <a:gd name="T6" fmla="*/ 81 w 81"/>
                <a:gd name="T7" fmla="*/ 41 h 83"/>
                <a:gd name="T8" fmla="*/ 81 w 81"/>
                <a:gd name="T9" fmla="*/ 41 h 83"/>
                <a:gd name="T10" fmla="*/ 40 w 81"/>
                <a:gd name="T11" fmla="*/ 83 h 83"/>
                <a:gd name="T12" fmla="*/ 0 w 81"/>
                <a:gd name="T13" fmla="*/ 42 h 83"/>
                <a:gd name="T14" fmla="*/ 72 w 81"/>
                <a:gd name="T15" fmla="*/ 42 h 83"/>
                <a:gd name="T16" fmla="*/ 72 w 81"/>
                <a:gd name="T17" fmla="*/ 41 h 83"/>
                <a:gd name="T18" fmla="*/ 40 w 81"/>
                <a:gd name="T19" fmla="*/ 9 h 83"/>
                <a:gd name="T20" fmla="*/ 9 w 81"/>
                <a:gd name="T21" fmla="*/ 41 h 83"/>
                <a:gd name="T22" fmla="*/ 9 w 81"/>
                <a:gd name="T23" fmla="*/ 41 h 83"/>
                <a:gd name="T24" fmla="*/ 40 w 81"/>
                <a:gd name="T25" fmla="*/ 74 h 83"/>
                <a:gd name="T26" fmla="*/ 72 w 81"/>
                <a:gd name="T27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83">
                  <a:moveTo>
                    <a:pt x="0" y="42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6" y="0"/>
                    <a:pt x="40" y="0"/>
                  </a:cubicBezTo>
                  <a:cubicBezTo>
                    <a:pt x="65" y="0"/>
                    <a:pt x="81" y="19"/>
                    <a:pt x="81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1" y="63"/>
                    <a:pt x="64" y="83"/>
                    <a:pt x="40" y="83"/>
                  </a:cubicBezTo>
                  <a:cubicBezTo>
                    <a:pt x="16" y="83"/>
                    <a:pt x="0" y="64"/>
                    <a:pt x="0" y="42"/>
                  </a:cubicBezTo>
                  <a:close/>
                  <a:moveTo>
                    <a:pt x="72" y="42"/>
                  </a:moveTo>
                  <a:cubicBezTo>
                    <a:pt x="72" y="41"/>
                    <a:pt x="72" y="41"/>
                    <a:pt x="72" y="41"/>
                  </a:cubicBezTo>
                  <a:cubicBezTo>
                    <a:pt x="72" y="23"/>
                    <a:pt x="58" y="9"/>
                    <a:pt x="40" y="9"/>
                  </a:cubicBezTo>
                  <a:cubicBezTo>
                    <a:pt x="22" y="9"/>
                    <a:pt x="9" y="23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60"/>
                    <a:pt x="22" y="74"/>
                    <a:pt x="40" y="74"/>
                  </a:cubicBezTo>
                  <a:cubicBezTo>
                    <a:pt x="59" y="74"/>
                    <a:pt x="72" y="60"/>
                    <a:pt x="72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>
                <a:solidFill>
                  <a:srgbClr val="121212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Freeform 32"/>
            <p:cNvSpPr>
              <a:spLocks/>
            </p:cNvSpPr>
            <p:nvPr userDrawn="1"/>
          </p:nvSpPr>
          <p:spPr bwMode="auto">
            <a:xfrm>
              <a:off x="7695380" y="3294062"/>
              <a:ext cx="232853" cy="266700"/>
            </a:xfrm>
            <a:custGeom>
              <a:avLst/>
              <a:gdLst>
                <a:gd name="T0" fmla="*/ 0 w 146"/>
                <a:gd name="T1" fmla="*/ 0 h 168"/>
                <a:gd name="T2" fmla="*/ 20 w 146"/>
                <a:gd name="T3" fmla="*/ 0 h 168"/>
                <a:gd name="T4" fmla="*/ 127 w 146"/>
                <a:gd name="T5" fmla="*/ 136 h 168"/>
                <a:gd name="T6" fmla="*/ 127 w 146"/>
                <a:gd name="T7" fmla="*/ 0 h 168"/>
                <a:gd name="T8" fmla="*/ 146 w 146"/>
                <a:gd name="T9" fmla="*/ 0 h 168"/>
                <a:gd name="T10" fmla="*/ 146 w 146"/>
                <a:gd name="T11" fmla="*/ 168 h 168"/>
                <a:gd name="T12" fmla="*/ 131 w 146"/>
                <a:gd name="T13" fmla="*/ 168 h 168"/>
                <a:gd name="T14" fmla="*/ 20 w 146"/>
                <a:gd name="T15" fmla="*/ 30 h 168"/>
                <a:gd name="T16" fmla="*/ 20 w 146"/>
                <a:gd name="T17" fmla="*/ 168 h 168"/>
                <a:gd name="T18" fmla="*/ 0 w 146"/>
                <a:gd name="T19" fmla="*/ 168 h 168"/>
                <a:gd name="T20" fmla="*/ 0 w 146"/>
                <a:gd name="T2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68">
                  <a:moveTo>
                    <a:pt x="0" y="0"/>
                  </a:moveTo>
                  <a:lnTo>
                    <a:pt x="20" y="0"/>
                  </a:lnTo>
                  <a:lnTo>
                    <a:pt x="127" y="136"/>
                  </a:lnTo>
                  <a:lnTo>
                    <a:pt x="127" y="0"/>
                  </a:lnTo>
                  <a:lnTo>
                    <a:pt x="146" y="0"/>
                  </a:lnTo>
                  <a:lnTo>
                    <a:pt x="146" y="168"/>
                  </a:lnTo>
                  <a:lnTo>
                    <a:pt x="131" y="168"/>
                  </a:lnTo>
                  <a:lnTo>
                    <a:pt x="20" y="30"/>
                  </a:lnTo>
                  <a:lnTo>
                    <a:pt x="20" y="168"/>
                  </a:lnTo>
                  <a:lnTo>
                    <a:pt x="0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>
                <a:solidFill>
                  <a:srgbClr val="121212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Freeform 33"/>
            <p:cNvSpPr>
              <a:spLocks/>
            </p:cNvSpPr>
            <p:nvPr userDrawn="1"/>
          </p:nvSpPr>
          <p:spPr bwMode="auto">
            <a:xfrm>
              <a:off x="8012906" y="3294062"/>
              <a:ext cx="196867" cy="266700"/>
            </a:xfrm>
            <a:custGeom>
              <a:avLst/>
              <a:gdLst>
                <a:gd name="T0" fmla="*/ 0 w 124"/>
                <a:gd name="T1" fmla="*/ 0 h 168"/>
                <a:gd name="T2" fmla="*/ 122 w 124"/>
                <a:gd name="T3" fmla="*/ 0 h 168"/>
                <a:gd name="T4" fmla="*/ 122 w 124"/>
                <a:gd name="T5" fmla="*/ 17 h 168"/>
                <a:gd name="T6" fmla="*/ 19 w 124"/>
                <a:gd name="T7" fmla="*/ 17 h 168"/>
                <a:gd name="T8" fmla="*/ 19 w 124"/>
                <a:gd name="T9" fmla="*/ 74 h 168"/>
                <a:gd name="T10" fmla="*/ 111 w 124"/>
                <a:gd name="T11" fmla="*/ 74 h 168"/>
                <a:gd name="T12" fmla="*/ 111 w 124"/>
                <a:gd name="T13" fmla="*/ 91 h 168"/>
                <a:gd name="T14" fmla="*/ 19 w 124"/>
                <a:gd name="T15" fmla="*/ 91 h 168"/>
                <a:gd name="T16" fmla="*/ 19 w 124"/>
                <a:gd name="T17" fmla="*/ 151 h 168"/>
                <a:gd name="T18" fmla="*/ 124 w 124"/>
                <a:gd name="T19" fmla="*/ 151 h 168"/>
                <a:gd name="T20" fmla="*/ 124 w 124"/>
                <a:gd name="T21" fmla="*/ 168 h 168"/>
                <a:gd name="T22" fmla="*/ 0 w 124"/>
                <a:gd name="T23" fmla="*/ 168 h 168"/>
                <a:gd name="T24" fmla="*/ 0 w 124"/>
                <a:gd name="T2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68">
                  <a:moveTo>
                    <a:pt x="0" y="0"/>
                  </a:moveTo>
                  <a:lnTo>
                    <a:pt x="122" y="0"/>
                  </a:lnTo>
                  <a:lnTo>
                    <a:pt x="122" y="17"/>
                  </a:lnTo>
                  <a:lnTo>
                    <a:pt x="19" y="17"/>
                  </a:lnTo>
                  <a:lnTo>
                    <a:pt x="19" y="74"/>
                  </a:lnTo>
                  <a:lnTo>
                    <a:pt x="111" y="74"/>
                  </a:lnTo>
                  <a:lnTo>
                    <a:pt x="111" y="91"/>
                  </a:lnTo>
                  <a:lnTo>
                    <a:pt x="19" y="91"/>
                  </a:lnTo>
                  <a:lnTo>
                    <a:pt x="19" y="151"/>
                  </a:lnTo>
                  <a:lnTo>
                    <a:pt x="124" y="151"/>
                  </a:lnTo>
                  <a:lnTo>
                    <a:pt x="124" y="168"/>
                  </a:lnTo>
                  <a:lnTo>
                    <a:pt x="0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>
                <a:solidFill>
                  <a:srgbClr val="121212"/>
                </a:solidFill>
                <a:latin typeface="+mn-lt"/>
                <a:ea typeface="+mn-ea"/>
              </a:endParaRPr>
            </a:p>
          </p:txBody>
        </p:sp>
        <p:sp>
          <p:nvSpPr>
            <p:cNvPr id="23" name="Freeform 34"/>
            <p:cNvSpPr>
              <a:spLocks noEditPoints="1"/>
            </p:cNvSpPr>
            <p:nvPr userDrawn="1"/>
          </p:nvSpPr>
          <p:spPr bwMode="auto">
            <a:xfrm>
              <a:off x="8404523" y="3294062"/>
              <a:ext cx="239203" cy="266700"/>
            </a:xfrm>
            <a:custGeom>
              <a:avLst/>
              <a:gdLst>
                <a:gd name="T0" fmla="*/ 0 w 70"/>
                <a:gd name="T1" fmla="*/ 0 h 79"/>
                <a:gd name="T2" fmla="*/ 27 w 70"/>
                <a:gd name="T3" fmla="*/ 0 h 79"/>
                <a:gd name="T4" fmla="*/ 70 w 70"/>
                <a:gd name="T5" fmla="*/ 39 h 79"/>
                <a:gd name="T6" fmla="*/ 70 w 70"/>
                <a:gd name="T7" fmla="*/ 39 h 79"/>
                <a:gd name="T8" fmla="*/ 27 w 70"/>
                <a:gd name="T9" fmla="*/ 79 h 79"/>
                <a:gd name="T10" fmla="*/ 0 w 70"/>
                <a:gd name="T11" fmla="*/ 79 h 79"/>
                <a:gd name="T12" fmla="*/ 0 w 70"/>
                <a:gd name="T13" fmla="*/ 0 h 79"/>
                <a:gd name="T14" fmla="*/ 27 w 70"/>
                <a:gd name="T15" fmla="*/ 71 h 79"/>
                <a:gd name="T16" fmla="*/ 60 w 70"/>
                <a:gd name="T17" fmla="*/ 40 h 79"/>
                <a:gd name="T18" fmla="*/ 60 w 70"/>
                <a:gd name="T19" fmla="*/ 39 h 79"/>
                <a:gd name="T20" fmla="*/ 27 w 70"/>
                <a:gd name="T21" fmla="*/ 8 h 79"/>
                <a:gd name="T22" fmla="*/ 9 w 70"/>
                <a:gd name="T23" fmla="*/ 8 h 79"/>
                <a:gd name="T24" fmla="*/ 9 w 70"/>
                <a:gd name="T25" fmla="*/ 71 h 79"/>
                <a:gd name="T26" fmla="*/ 27 w 70"/>
                <a:gd name="T27" fmla="*/ 7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79">
                  <a:moveTo>
                    <a:pt x="0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52" y="0"/>
                    <a:pt x="70" y="17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62"/>
                    <a:pt x="52" y="79"/>
                    <a:pt x="27" y="79"/>
                  </a:cubicBezTo>
                  <a:cubicBezTo>
                    <a:pt x="0" y="79"/>
                    <a:pt x="0" y="79"/>
                    <a:pt x="0" y="79"/>
                  </a:cubicBezTo>
                  <a:lnTo>
                    <a:pt x="0" y="0"/>
                  </a:lnTo>
                  <a:close/>
                  <a:moveTo>
                    <a:pt x="27" y="71"/>
                  </a:moveTo>
                  <a:cubicBezTo>
                    <a:pt x="48" y="71"/>
                    <a:pt x="60" y="57"/>
                    <a:pt x="60" y="40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22"/>
                    <a:pt x="48" y="8"/>
                    <a:pt x="27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1"/>
                    <a:pt x="9" y="71"/>
                    <a:pt x="9" y="71"/>
                  </a:cubicBezTo>
                  <a:lnTo>
                    <a:pt x="27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>
                <a:solidFill>
                  <a:srgbClr val="121212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Rectangle 35"/>
            <p:cNvSpPr>
              <a:spLocks noChangeArrowheads="1"/>
            </p:cNvSpPr>
            <p:nvPr userDrawn="1"/>
          </p:nvSpPr>
          <p:spPr bwMode="auto">
            <a:xfrm>
              <a:off x="8717816" y="3294062"/>
              <a:ext cx="31752" cy="26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>
                <a:solidFill>
                  <a:srgbClr val="121212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Freeform 36"/>
            <p:cNvSpPr>
              <a:spLocks/>
            </p:cNvSpPr>
            <p:nvPr userDrawn="1"/>
          </p:nvSpPr>
          <p:spPr bwMode="auto">
            <a:xfrm>
              <a:off x="8838476" y="3294062"/>
              <a:ext cx="192633" cy="266700"/>
            </a:xfrm>
            <a:custGeom>
              <a:avLst/>
              <a:gdLst>
                <a:gd name="T0" fmla="*/ 0 w 122"/>
                <a:gd name="T1" fmla="*/ 0 h 168"/>
                <a:gd name="T2" fmla="*/ 122 w 122"/>
                <a:gd name="T3" fmla="*/ 0 h 168"/>
                <a:gd name="T4" fmla="*/ 122 w 122"/>
                <a:gd name="T5" fmla="*/ 17 h 168"/>
                <a:gd name="T6" fmla="*/ 19 w 122"/>
                <a:gd name="T7" fmla="*/ 17 h 168"/>
                <a:gd name="T8" fmla="*/ 19 w 122"/>
                <a:gd name="T9" fmla="*/ 76 h 168"/>
                <a:gd name="T10" fmla="*/ 111 w 122"/>
                <a:gd name="T11" fmla="*/ 76 h 168"/>
                <a:gd name="T12" fmla="*/ 111 w 122"/>
                <a:gd name="T13" fmla="*/ 96 h 168"/>
                <a:gd name="T14" fmla="*/ 19 w 122"/>
                <a:gd name="T15" fmla="*/ 96 h 168"/>
                <a:gd name="T16" fmla="*/ 19 w 122"/>
                <a:gd name="T17" fmla="*/ 168 h 168"/>
                <a:gd name="T18" fmla="*/ 0 w 122"/>
                <a:gd name="T19" fmla="*/ 168 h 168"/>
                <a:gd name="T20" fmla="*/ 0 w 122"/>
                <a:gd name="T2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68">
                  <a:moveTo>
                    <a:pt x="0" y="0"/>
                  </a:moveTo>
                  <a:lnTo>
                    <a:pt x="122" y="0"/>
                  </a:lnTo>
                  <a:lnTo>
                    <a:pt x="122" y="17"/>
                  </a:lnTo>
                  <a:lnTo>
                    <a:pt x="19" y="17"/>
                  </a:lnTo>
                  <a:lnTo>
                    <a:pt x="19" y="76"/>
                  </a:lnTo>
                  <a:lnTo>
                    <a:pt x="111" y="76"/>
                  </a:lnTo>
                  <a:lnTo>
                    <a:pt x="111" y="96"/>
                  </a:lnTo>
                  <a:lnTo>
                    <a:pt x="19" y="96"/>
                  </a:lnTo>
                  <a:lnTo>
                    <a:pt x="19" y="168"/>
                  </a:lnTo>
                  <a:lnTo>
                    <a:pt x="0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>
                <a:solidFill>
                  <a:srgbClr val="121212"/>
                </a:solidFill>
                <a:latin typeface="+mn-lt"/>
                <a:ea typeface="+mn-ea"/>
              </a:endParaRPr>
            </a:p>
          </p:txBody>
        </p:sp>
        <p:sp>
          <p:nvSpPr>
            <p:cNvPr id="26" name="Freeform 37"/>
            <p:cNvSpPr>
              <a:spLocks/>
            </p:cNvSpPr>
            <p:nvPr userDrawn="1"/>
          </p:nvSpPr>
          <p:spPr bwMode="auto">
            <a:xfrm>
              <a:off x="9098848" y="3294062"/>
              <a:ext cx="194750" cy="266700"/>
            </a:xfrm>
            <a:custGeom>
              <a:avLst/>
              <a:gdLst>
                <a:gd name="T0" fmla="*/ 0 w 122"/>
                <a:gd name="T1" fmla="*/ 0 h 168"/>
                <a:gd name="T2" fmla="*/ 122 w 122"/>
                <a:gd name="T3" fmla="*/ 0 h 168"/>
                <a:gd name="T4" fmla="*/ 122 w 122"/>
                <a:gd name="T5" fmla="*/ 17 h 168"/>
                <a:gd name="T6" fmla="*/ 19 w 122"/>
                <a:gd name="T7" fmla="*/ 17 h 168"/>
                <a:gd name="T8" fmla="*/ 19 w 122"/>
                <a:gd name="T9" fmla="*/ 76 h 168"/>
                <a:gd name="T10" fmla="*/ 112 w 122"/>
                <a:gd name="T11" fmla="*/ 76 h 168"/>
                <a:gd name="T12" fmla="*/ 112 w 122"/>
                <a:gd name="T13" fmla="*/ 96 h 168"/>
                <a:gd name="T14" fmla="*/ 19 w 122"/>
                <a:gd name="T15" fmla="*/ 96 h 168"/>
                <a:gd name="T16" fmla="*/ 19 w 122"/>
                <a:gd name="T17" fmla="*/ 168 h 168"/>
                <a:gd name="T18" fmla="*/ 0 w 122"/>
                <a:gd name="T19" fmla="*/ 168 h 168"/>
                <a:gd name="T20" fmla="*/ 0 w 122"/>
                <a:gd name="T2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68">
                  <a:moveTo>
                    <a:pt x="0" y="0"/>
                  </a:moveTo>
                  <a:lnTo>
                    <a:pt x="122" y="0"/>
                  </a:lnTo>
                  <a:lnTo>
                    <a:pt x="122" y="17"/>
                  </a:lnTo>
                  <a:lnTo>
                    <a:pt x="19" y="17"/>
                  </a:lnTo>
                  <a:lnTo>
                    <a:pt x="19" y="76"/>
                  </a:lnTo>
                  <a:lnTo>
                    <a:pt x="112" y="76"/>
                  </a:lnTo>
                  <a:lnTo>
                    <a:pt x="112" y="96"/>
                  </a:lnTo>
                  <a:lnTo>
                    <a:pt x="19" y="96"/>
                  </a:lnTo>
                  <a:lnTo>
                    <a:pt x="19" y="168"/>
                  </a:lnTo>
                  <a:lnTo>
                    <a:pt x="0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>
                <a:solidFill>
                  <a:srgbClr val="121212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Freeform 38"/>
            <p:cNvSpPr>
              <a:spLocks/>
            </p:cNvSpPr>
            <p:nvPr userDrawn="1"/>
          </p:nvSpPr>
          <p:spPr bwMode="auto">
            <a:xfrm>
              <a:off x="9361337" y="3294062"/>
              <a:ext cx="198983" cy="266700"/>
            </a:xfrm>
            <a:custGeom>
              <a:avLst/>
              <a:gdLst>
                <a:gd name="T0" fmla="*/ 0 w 125"/>
                <a:gd name="T1" fmla="*/ 0 h 168"/>
                <a:gd name="T2" fmla="*/ 123 w 125"/>
                <a:gd name="T3" fmla="*/ 0 h 168"/>
                <a:gd name="T4" fmla="*/ 123 w 125"/>
                <a:gd name="T5" fmla="*/ 17 h 168"/>
                <a:gd name="T6" fmla="*/ 20 w 125"/>
                <a:gd name="T7" fmla="*/ 17 h 168"/>
                <a:gd name="T8" fmla="*/ 20 w 125"/>
                <a:gd name="T9" fmla="*/ 74 h 168"/>
                <a:gd name="T10" fmla="*/ 112 w 125"/>
                <a:gd name="T11" fmla="*/ 74 h 168"/>
                <a:gd name="T12" fmla="*/ 112 w 125"/>
                <a:gd name="T13" fmla="*/ 91 h 168"/>
                <a:gd name="T14" fmla="*/ 20 w 125"/>
                <a:gd name="T15" fmla="*/ 91 h 168"/>
                <a:gd name="T16" fmla="*/ 20 w 125"/>
                <a:gd name="T17" fmla="*/ 151 h 168"/>
                <a:gd name="T18" fmla="*/ 125 w 125"/>
                <a:gd name="T19" fmla="*/ 151 h 168"/>
                <a:gd name="T20" fmla="*/ 125 w 125"/>
                <a:gd name="T21" fmla="*/ 168 h 168"/>
                <a:gd name="T22" fmla="*/ 0 w 125"/>
                <a:gd name="T23" fmla="*/ 168 h 168"/>
                <a:gd name="T24" fmla="*/ 0 w 125"/>
                <a:gd name="T2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68">
                  <a:moveTo>
                    <a:pt x="0" y="0"/>
                  </a:moveTo>
                  <a:lnTo>
                    <a:pt x="123" y="0"/>
                  </a:lnTo>
                  <a:lnTo>
                    <a:pt x="123" y="17"/>
                  </a:lnTo>
                  <a:lnTo>
                    <a:pt x="20" y="17"/>
                  </a:lnTo>
                  <a:lnTo>
                    <a:pt x="20" y="74"/>
                  </a:lnTo>
                  <a:lnTo>
                    <a:pt x="112" y="74"/>
                  </a:lnTo>
                  <a:lnTo>
                    <a:pt x="112" y="91"/>
                  </a:lnTo>
                  <a:lnTo>
                    <a:pt x="20" y="91"/>
                  </a:lnTo>
                  <a:lnTo>
                    <a:pt x="20" y="151"/>
                  </a:lnTo>
                  <a:lnTo>
                    <a:pt x="125" y="151"/>
                  </a:lnTo>
                  <a:lnTo>
                    <a:pt x="125" y="168"/>
                  </a:lnTo>
                  <a:lnTo>
                    <a:pt x="0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>
                <a:solidFill>
                  <a:srgbClr val="121212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Freeform 39"/>
            <p:cNvSpPr>
              <a:spLocks noEditPoints="1"/>
            </p:cNvSpPr>
            <p:nvPr userDrawn="1"/>
          </p:nvSpPr>
          <p:spPr bwMode="auto">
            <a:xfrm>
              <a:off x="9628059" y="3294062"/>
              <a:ext cx="224385" cy="266700"/>
            </a:xfrm>
            <a:custGeom>
              <a:avLst/>
              <a:gdLst>
                <a:gd name="T0" fmla="*/ 0 w 66"/>
                <a:gd name="T1" fmla="*/ 0 h 79"/>
                <a:gd name="T2" fmla="*/ 35 w 66"/>
                <a:gd name="T3" fmla="*/ 0 h 79"/>
                <a:gd name="T4" fmla="*/ 57 w 66"/>
                <a:gd name="T5" fmla="*/ 8 h 79"/>
                <a:gd name="T6" fmla="*/ 64 w 66"/>
                <a:gd name="T7" fmla="*/ 23 h 79"/>
                <a:gd name="T8" fmla="*/ 64 w 66"/>
                <a:gd name="T9" fmla="*/ 24 h 79"/>
                <a:gd name="T10" fmla="*/ 42 w 66"/>
                <a:gd name="T11" fmla="*/ 47 h 79"/>
                <a:gd name="T12" fmla="*/ 66 w 66"/>
                <a:gd name="T13" fmla="*/ 79 h 79"/>
                <a:gd name="T14" fmla="*/ 55 w 66"/>
                <a:gd name="T15" fmla="*/ 79 h 79"/>
                <a:gd name="T16" fmla="*/ 32 w 66"/>
                <a:gd name="T17" fmla="*/ 48 h 79"/>
                <a:gd name="T18" fmla="*/ 9 w 66"/>
                <a:gd name="T19" fmla="*/ 48 h 79"/>
                <a:gd name="T20" fmla="*/ 9 w 66"/>
                <a:gd name="T21" fmla="*/ 79 h 79"/>
                <a:gd name="T22" fmla="*/ 0 w 66"/>
                <a:gd name="T23" fmla="*/ 79 h 79"/>
                <a:gd name="T24" fmla="*/ 0 w 66"/>
                <a:gd name="T25" fmla="*/ 0 h 79"/>
                <a:gd name="T26" fmla="*/ 34 w 66"/>
                <a:gd name="T27" fmla="*/ 40 h 79"/>
                <a:gd name="T28" fmla="*/ 54 w 66"/>
                <a:gd name="T29" fmla="*/ 24 h 79"/>
                <a:gd name="T30" fmla="*/ 54 w 66"/>
                <a:gd name="T31" fmla="*/ 24 h 79"/>
                <a:gd name="T32" fmla="*/ 34 w 66"/>
                <a:gd name="T33" fmla="*/ 8 h 79"/>
                <a:gd name="T34" fmla="*/ 9 w 66"/>
                <a:gd name="T35" fmla="*/ 8 h 79"/>
                <a:gd name="T36" fmla="*/ 9 w 66"/>
                <a:gd name="T37" fmla="*/ 40 h 79"/>
                <a:gd name="T38" fmla="*/ 34 w 66"/>
                <a:gd name="T39" fmla="*/ 4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" h="79">
                  <a:moveTo>
                    <a:pt x="0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44" y="0"/>
                    <a:pt x="52" y="3"/>
                    <a:pt x="57" y="8"/>
                  </a:cubicBezTo>
                  <a:cubicBezTo>
                    <a:pt x="61" y="11"/>
                    <a:pt x="64" y="17"/>
                    <a:pt x="64" y="23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4" y="37"/>
                    <a:pt x="54" y="44"/>
                    <a:pt x="42" y="47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0" y="79"/>
                    <a:pt x="0" y="79"/>
                    <a:pt x="0" y="79"/>
                  </a:cubicBezTo>
                  <a:lnTo>
                    <a:pt x="0" y="0"/>
                  </a:lnTo>
                  <a:close/>
                  <a:moveTo>
                    <a:pt x="34" y="40"/>
                  </a:moveTo>
                  <a:cubicBezTo>
                    <a:pt x="46" y="40"/>
                    <a:pt x="54" y="3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14"/>
                    <a:pt x="47" y="8"/>
                    <a:pt x="3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40"/>
                    <a:pt x="9" y="40"/>
                    <a:pt x="9" y="40"/>
                  </a:cubicBezTo>
                  <a:lnTo>
                    <a:pt x="34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>
                <a:solidFill>
                  <a:srgbClr val="121212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Freeform 40"/>
            <p:cNvSpPr>
              <a:spLocks/>
            </p:cNvSpPr>
            <p:nvPr userDrawn="1"/>
          </p:nvSpPr>
          <p:spPr bwMode="auto">
            <a:xfrm>
              <a:off x="9918066" y="3294062"/>
              <a:ext cx="196867" cy="266700"/>
            </a:xfrm>
            <a:custGeom>
              <a:avLst/>
              <a:gdLst>
                <a:gd name="T0" fmla="*/ 0 w 124"/>
                <a:gd name="T1" fmla="*/ 0 h 168"/>
                <a:gd name="T2" fmla="*/ 124 w 124"/>
                <a:gd name="T3" fmla="*/ 0 h 168"/>
                <a:gd name="T4" fmla="*/ 124 w 124"/>
                <a:gd name="T5" fmla="*/ 17 h 168"/>
                <a:gd name="T6" fmla="*/ 19 w 124"/>
                <a:gd name="T7" fmla="*/ 17 h 168"/>
                <a:gd name="T8" fmla="*/ 19 w 124"/>
                <a:gd name="T9" fmla="*/ 74 h 168"/>
                <a:gd name="T10" fmla="*/ 114 w 124"/>
                <a:gd name="T11" fmla="*/ 74 h 168"/>
                <a:gd name="T12" fmla="*/ 114 w 124"/>
                <a:gd name="T13" fmla="*/ 91 h 168"/>
                <a:gd name="T14" fmla="*/ 19 w 124"/>
                <a:gd name="T15" fmla="*/ 91 h 168"/>
                <a:gd name="T16" fmla="*/ 19 w 124"/>
                <a:gd name="T17" fmla="*/ 151 h 168"/>
                <a:gd name="T18" fmla="*/ 124 w 124"/>
                <a:gd name="T19" fmla="*/ 151 h 168"/>
                <a:gd name="T20" fmla="*/ 124 w 124"/>
                <a:gd name="T21" fmla="*/ 168 h 168"/>
                <a:gd name="T22" fmla="*/ 0 w 124"/>
                <a:gd name="T23" fmla="*/ 168 h 168"/>
                <a:gd name="T24" fmla="*/ 0 w 124"/>
                <a:gd name="T2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68">
                  <a:moveTo>
                    <a:pt x="0" y="0"/>
                  </a:moveTo>
                  <a:lnTo>
                    <a:pt x="124" y="0"/>
                  </a:lnTo>
                  <a:lnTo>
                    <a:pt x="124" y="17"/>
                  </a:lnTo>
                  <a:lnTo>
                    <a:pt x="19" y="17"/>
                  </a:lnTo>
                  <a:lnTo>
                    <a:pt x="19" y="74"/>
                  </a:lnTo>
                  <a:lnTo>
                    <a:pt x="114" y="74"/>
                  </a:lnTo>
                  <a:lnTo>
                    <a:pt x="114" y="91"/>
                  </a:lnTo>
                  <a:lnTo>
                    <a:pt x="19" y="91"/>
                  </a:lnTo>
                  <a:lnTo>
                    <a:pt x="19" y="151"/>
                  </a:lnTo>
                  <a:lnTo>
                    <a:pt x="124" y="151"/>
                  </a:lnTo>
                  <a:lnTo>
                    <a:pt x="124" y="168"/>
                  </a:lnTo>
                  <a:lnTo>
                    <a:pt x="0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>
                <a:solidFill>
                  <a:srgbClr val="121212"/>
                </a:solidFill>
                <a:latin typeface="+mn-lt"/>
                <a:ea typeface="+mn-ea"/>
              </a:endParaRPr>
            </a:p>
          </p:txBody>
        </p:sp>
        <p:sp>
          <p:nvSpPr>
            <p:cNvPr id="30" name="Freeform 41"/>
            <p:cNvSpPr>
              <a:spLocks/>
            </p:cNvSpPr>
            <p:nvPr userDrawn="1"/>
          </p:nvSpPr>
          <p:spPr bwMode="auto">
            <a:xfrm>
              <a:off x="10184789" y="3294062"/>
              <a:ext cx="228619" cy="266700"/>
            </a:xfrm>
            <a:custGeom>
              <a:avLst/>
              <a:gdLst>
                <a:gd name="T0" fmla="*/ 0 w 144"/>
                <a:gd name="T1" fmla="*/ 0 h 168"/>
                <a:gd name="T2" fmla="*/ 18 w 144"/>
                <a:gd name="T3" fmla="*/ 0 h 168"/>
                <a:gd name="T4" fmla="*/ 125 w 144"/>
                <a:gd name="T5" fmla="*/ 136 h 168"/>
                <a:gd name="T6" fmla="*/ 125 w 144"/>
                <a:gd name="T7" fmla="*/ 0 h 168"/>
                <a:gd name="T8" fmla="*/ 144 w 144"/>
                <a:gd name="T9" fmla="*/ 0 h 168"/>
                <a:gd name="T10" fmla="*/ 144 w 144"/>
                <a:gd name="T11" fmla="*/ 168 h 168"/>
                <a:gd name="T12" fmla="*/ 129 w 144"/>
                <a:gd name="T13" fmla="*/ 168 h 168"/>
                <a:gd name="T14" fmla="*/ 20 w 144"/>
                <a:gd name="T15" fmla="*/ 30 h 168"/>
                <a:gd name="T16" fmla="*/ 20 w 144"/>
                <a:gd name="T17" fmla="*/ 168 h 168"/>
                <a:gd name="T18" fmla="*/ 0 w 144"/>
                <a:gd name="T19" fmla="*/ 168 h 168"/>
                <a:gd name="T20" fmla="*/ 0 w 144"/>
                <a:gd name="T2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168">
                  <a:moveTo>
                    <a:pt x="0" y="0"/>
                  </a:moveTo>
                  <a:lnTo>
                    <a:pt x="18" y="0"/>
                  </a:lnTo>
                  <a:lnTo>
                    <a:pt x="125" y="136"/>
                  </a:lnTo>
                  <a:lnTo>
                    <a:pt x="125" y="0"/>
                  </a:lnTo>
                  <a:lnTo>
                    <a:pt x="144" y="0"/>
                  </a:lnTo>
                  <a:lnTo>
                    <a:pt x="144" y="168"/>
                  </a:lnTo>
                  <a:lnTo>
                    <a:pt x="129" y="168"/>
                  </a:lnTo>
                  <a:lnTo>
                    <a:pt x="20" y="30"/>
                  </a:lnTo>
                  <a:lnTo>
                    <a:pt x="20" y="168"/>
                  </a:lnTo>
                  <a:lnTo>
                    <a:pt x="0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>
                <a:solidFill>
                  <a:srgbClr val="121212"/>
                </a:solidFill>
                <a:latin typeface="+mn-lt"/>
                <a:ea typeface="+mn-ea"/>
              </a:endParaRPr>
            </a:p>
          </p:txBody>
        </p:sp>
        <p:sp>
          <p:nvSpPr>
            <p:cNvPr id="31" name="Freeform 42"/>
            <p:cNvSpPr>
              <a:spLocks/>
            </p:cNvSpPr>
            <p:nvPr userDrawn="1"/>
          </p:nvSpPr>
          <p:spPr bwMode="auto">
            <a:xfrm>
              <a:off x="10479031" y="3294062"/>
              <a:ext cx="213801" cy="266700"/>
            </a:xfrm>
            <a:custGeom>
              <a:avLst/>
              <a:gdLst>
                <a:gd name="T0" fmla="*/ 58 w 135"/>
                <a:gd name="T1" fmla="*/ 17 h 168"/>
                <a:gd name="T2" fmla="*/ 0 w 135"/>
                <a:gd name="T3" fmla="*/ 17 h 168"/>
                <a:gd name="T4" fmla="*/ 0 w 135"/>
                <a:gd name="T5" fmla="*/ 0 h 168"/>
                <a:gd name="T6" fmla="*/ 135 w 135"/>
                <a:gd name="T7" fmla="*/ 0 h 168"/>
                <a:gd name="T8" fmla="*/ 135 w 135"/>
                <a:gd name="T9" fmla="*/ 17 h 168"/>
                <a:gd name="T10" fmla="*/ 77 w 135"/>
                <a:gd name="T11" fmla="*/ 17 h 168"/>
                <a:gd name="T12" fmla="*/ 77 w 135"/>
                <a:gd name="T13" fmla="*/ 168 h 168"/>
                <a:gd name="T14" fmla="*/ 58 w 135"/>
                <a:gd name="T15" fmla="*/ 168 h 168"/>
                <a:gd name="T16" fmla="*/ 58 w 135"/>
                <a:gd name="T17" fmla="*/ 1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68">
                  <a:moveTo>
                    <a:pt x="58" y="1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17"/>
                  </a:lnTo>
                  <a:lnTo>
                    <a:pt x="77" y="17"/>
                  </a:lnTo>
                  <a:lnTo>
                    <a:pt x="77" y="168"/>
                  </a:lnTo>
                  <a:lnTo>
                    <a:pt x="58" y="168"/>
                  </a:lnTo>
                  <a:lnTo>
                    <a:pt x="5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>
                <a:solidFill>
                  <a:srgbClr val="121212"/>
                </a:solidFill>
                <a:latin typeface="+mn-lt"/>
                <a:ea typeface="+mn-ea"/>
              </a:endParaRPr>
            </a:p>
          </p:txBody>
        </p:sp>
        <p:sp>
          <p:nvSpPr>
            <p:cNvPr id="32" name="Freeform 43"/>
            <p:cNvSpPr>
              <a:spLocks/>
            </p:cNvSpPr>
            <p:nvPr userDrawn="1"/>
          </p:nvSpPr>
          <p:spPr bwMode="auto">
            <a:xfrm>
              <a:off x="10758454" y="3294062"/>
              <a:ext cx="184165" cy="266700"/>
            </a:xfrm>
            <a:custGeom>
              <a:avLst/>
              <a:gdLst>
                <a:gd name="T0" fmla="*/ 0 w 116"/>
                <a:gd name="T1" fmla="*/ 0 h 168"/>
                <a:gd name="T2" fmla="*/ 19 w 116"/>
                <a:gd name="T3" fmla="*/ 0 h 168"/>
                <a:gd name="T4" fmla="*/ 19 w 116"/>
                <a:gd name="T5" fmla="*/ 151 h 168"/>
                <a:gd name="T6" fmla="*/ 116 w 116"/>
                <a:gd name="T7" fmla="*/ 151 h 168"/>
                <a:gd name="T8" fmla="*/ 116 w 116"/>
                <a:gd name="T9" fmla="*/ 168 h 168"/>
                <a:gd name="T10" fmla="*/ 0 w 116"/>
                <a:gd name="T11" fmla="*/ 168 h 168"/>
                <a:gd name="T12" fmla="*/ 0 w 116"/>
                <a:gd name="T1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68">
                  <a:moveTo>
                    <a:pt x="0" y="0"/>
                  </a:moveTo>
                  <a:lnTo>
                    <a:pt x="19" y="0"/>
                  </a:lnTo>
                  <a:lnTo>
                    <a:pt x="19" y="151"/>
                  </a:lnTo>
                  <a:lnTo>
                    <a:pt x="116" y="151"/>
                  </a:lnTo>
                  <a:lnTo>
                    <a:pt x="116" y="168"/>
                  </a:lnTo>
                  <a:lnTo>
                    <a:pt x="0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>
                <a:solidFill>
                  <a:srgbClr val="121212"/>
                </a:solidFill>
                <a:latin typeface="+mn-lt"/>
                <a:ea typeface="+mn-ea"/>
              </a:endParaRPr>
            </a:p>
          </p:txBody>
        </p:sp>
        <p:sp>
          <p:nvSpPr>
            <p:cNvPr id="33" name="Freeform 44"/>
            <p:cNvSpPr>
              <a:spLocks/>
            </p:cNvSpPr>
            <p:nvPr userDrawn="1"/>
          </p:nvSpPr>
          <p:spPr bwMode="auto">
            <a:xfrm>
              <a:off x="10927802" y="3294062"/>
              <a:ext cx="256137" cy="266700"/>
            </a:xfrm>
            <a:custGeom>
              <a:avLst/>
              <a:gdLst>
                <a:gd name="T0" fmla="*/ 71 w 161"/>
                <a:gd name="T1" fmla="*/ 102 h 168"/>
                <a:gd name="T2" fmla="*/ 0 w 161"/>
                <a:gd name="T3" fmla="*/ 0 h 168"/>
                <a:gd name="T4" fmla="*/ 24 w 161"/>
                <a:gd name="T5" fmla="*/ 0 h 168"/>
                <a:gd name="T6" fmla="*/ 82 w 161"/>
                <a:gd name="T7" fmla="*/ 83 h 168"/>
                <a:gd name="T8" fmla="*/ 139 w 161"/>
                <a:gd name="T9" fmla="*/ 0 h 168"/>
                <a:gd name="T10" fmla="*/ 161 w 161"/>
                <a:gd name="T11" fmla="*/ 0 h 168"/>
                <a:gd name="T12" fmla="*/ 90 w 161"/>
                <a:gd name="T13" fmla="*/ 102 h 168"/>
                <a:gd name="T14" fmla="*/ 90 w 161"/>
                <a:gd name="T15" fmla="*/ 168 h 168"/>
                <a:gd name="T16" fmla="*/ 71 w 161"/>
                <a:gd name="T17" fmla="*/ 168 h 168"/>
                <a:gd name="T18" fmla="*/ 71 w 161"/>
                <a:gd name="T19" fmla="*/ 10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68">
                  <a:moveTo>
                    <a:pt x="71" y="102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82" y="83"/>
                  </a:lnTo>
                  <a:lnTo>
                    <a:pt x="139" y="0"/>
                  </a:lnTo>
                  <a:lnTo>
                    <a:pt x="161" y="0"/>
                  </a:lnTo>
                  <a:lnTo>
                    <a:pt x="90" y="102"/>
                  </a:lnTo>
                  <a:lnTo>
                    <a:pt x="90" y="168"/>
                  </a:lnTo>
                  <a:lnTo>
                    <a:pt x="71" y="168"/>
                  </a:lnTo>
                  <a:lnTo>
                    <a:pt x="71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>
                <a:solidFill>
                  <a:srgbClr val="121212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4" name="Cover"/>
          <p:cNvSpPr/>
          <p:nvPr userDrawn="1"/>
        </p:nvSpPr>
        <p:spPr>
          <a:xfrm>
            <a:off x="-6351" y="2622551"/>
            <a:ext cx="4627035" cy="1625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400">
              <a:solidFill>
                <a:prstClr val="white"/>
              </a:solidFill>
            </a:endParaRPr>
          </a:p>
        </p:txBody>
      </p:sp>
      <p:grpSp>
        <p:nvGrpSpPr>
          <p:cNvPr id="35" name="Groep 95"/>
          <p:cNvGrpSpPr>
            <a:grpSpLocks/>
          </p:cNvGrpSpPr>
          <p:nvPr userDrawn="1"/>
        </p:nvGrpSpPr>
        <p:grpSpPr bwMode="auto">
          <a:xfrm>
            <a:off x="1011768" y="3287184"/>
            <a:ext cx="2696633" cy="279400"/>
            <a:chOff x="1011238" y="3287713"/>
            <a:chExt cx="2697163" cy="279400"/>
          </a:xfrm>
        </p:grpSpPr>
        <p:sp>
          <p:nvSpPr>
            <p:cNvPr id="36" name="Freeform 12"/>
            <p:cNvSpPr>
              <a:spLocks/>
            </p:cNvSpPr>
            <p:nvPr userDrawn="1"/>
          </p:nvSpPr>
          <p:spPr bwMode="auto">
            <a:xfrm>
              <a:off x="1011238" y="3287713"/>
              <a:ext cx="245582" cy="279400"/>
            </a:xfrm>
            <a:custGeom>
              <a:avLst/>
              <a:gdLst>
                <a:gd name="T0" fmla="*/ 0 w 72"/>
                <a:gd name="T1" fmla="*/ 42 h 83"/>
                <a:gd name="T2" fmla="*/ 0 w 72"/>
                <a:gd name="T3" fmla="*/ 41 h 83"/>
                <a:gd name="T4" fmla="*/ 41 w 72"/>
                <a:gd name="T5" fmla="*/ 0 h 83"/>
                <a:gd name="T6" fmla="*/ 72 w 72"/>
                <a:gd name="T7" fmla="*/ 13 h 83"/>
                <a:gd name="T8" fmla="*/ 66 w 72"/>
                <a:gd name="T9" fmla="*/ 19 h 83"/>
                <a:gd name="T10" fmla="*/ 41 w 72"/>
                <a:gd name="T11" fmla="*/ 9 h 83"/>
                <a:gd name="T12" fmla="*/ 10 w 72"/>
                <a:gd name="T13" fmla="*/ 41 h 83"/>
                <a:gd name="T14" fmla="*/ 10 w 72"/>
                <a:gd name="T15" fmla="*/ 41 h 83"/>
                <a:gd name="T16" fmla="*/ 41 w 72"/>
                <a:gd name="T17" fmla="*/ 74 h 83"/>
                <a:gd name="T18" fmla="*/ 66 w 72"/>
                <a:gd name="T19" fmla="*/ 63 h 83"/>
                <a:gd name="T20" fmla="*/ 72 w 72"/>
                <a:gd name="T21" fmla="*/ 69 h 83"/>
                <a:gd name="T22" fmla="*/ 40 w 72"/>
                <a:gd name="T23" fmla="*/ 83 h 83"/>
                <a:gd name="T24" fmla="*/ 0 w 72"/>
                <a:gd name="T25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83">
                  <a:moveTo>
                    <a:pt x="0" y="42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7" y="0"/>
                    <a:pt x="41" y="0"/>
                  </a:cubicBezTo>
                  <a:cubicBezTo>
                    <a:pt x="55" y="0"/>
                    <a:pt x="64" y="5"/>
                    <a:pt x="72" y="13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59" y="13"/>
                    <a:pt x="51" y="9"/>
                    <a:pt x="41" y="9"/>
                  </a:cubicBezTo>
                  <a:cubicBezTo>
                    <a:pt x="23" y="9"/>
                    <a:pt x="10" y="23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60"/>
                    <a:pt x="23" y="74"/>
                    <a:pt x="41" y="74"/>
                  </a:cubicBezTo>
                  <a:cubicBezTo>
                    <a:pt x="51" y="74"/>
                    <a:pt x="59" y="70"/>
                    <a:pt x="66" y="63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64" y="77"/>
                    <a:pt x="55" y="83"/>
                    <a:pt x="40" y="83"/>
                  </a:cubicBezTo>
                  <a:cubicBezTo>
                    <a:pt x="17" y="83"/>
                    <a:pt x="0" y="65"/>
                    <a:pt x="0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>
                <a:solidFill>
                  <a:srgbClr val="121212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13"/>
            <p:cNvSpPr>
              <a:spLocks noEditPoints="1"/>
            </p:cNvSpPr>
            <p:nvPr userDrawn="1"/>
          </p:nvSpPr>
          <p:spPr bwMode="auto">
            <a:xfrm>
              <a:off x="1292811" y="3287713"/>
              <a:ext cx="279455" cy="279400"/>
            </a:xfrm>
            <a:custGeom>
              <a:avLst/>
              <a:gdLst>
                <a:gd name="T0" fmla="*/ 0 w 82"/>
                <a:gd name="T1" fmla="*/ 42 h 83"/>
                <a:gd name="T2" fmla="*/ 0 w 82"/>
                <a:gd name="T3" fmla="*/ 41 h 83"/>
                <a:gd name="T4" fmla="*/ 41 w 82"/>
                <a:gd name="T5" fmla="*/ 0 h 83"/>
                <a:gd name="T6" fmla="*/ 82 w 82"/>
                <a:gd name="T7" fmla="*/ 41 h 83"/>
                <a:gd name="T8" fmla="*/ 82 w 82"/>
                <a:gd name="T9" fmla="*/ 41 h 83"/>
                <a:gd name="T10" fmla="*/ 41 w 82"/>
                <a:gd name="T11" fmla="*/ 83 h 83"/>
                <a:gd name="T12" fmla="*/ 0 w 82"/>
                <a:gd name="T13" fmla="*/ 42 h 83"/>
                <a:gd name="T14" fmla="*/ 72 w 82"/>
                <a:gd name="T15" fmla="*/ 42 h 83"/>
                <a:gd name="T16" fmla="*/ 72 w 82"/>
                <a:gd name="T17" fmla="*/ 41 h 83"/>
                <a:gd name="T18" fmla="*/ 41 w 82"/>
                <a:gd name="T19" fmla="*/ 9 h 83"/>
                <a:gd name="T20" fmla="*/ 10 w 82"/>
                <a:gd name="T21" fmla="*/ 41 h 83"/>
                <a:gd name="T22" fmla="*/ 10 w 82"/>
                <a:gd name="T23" fmla="*/ 41 h 83"/>
                <a:gd name="T24" fmla="*/ 41 w 82"/>
                <a:gd name="T25" fmla="*/ 74 h 83"/>
                <a:gd name="T26" fmla="*/ 72 w 82"/>
                <a:gd name="T27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83">
                  <a:moveTo>
                    <a:pt x="0" y="42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7" y="0"/>
                    <a:pt x="41" y="0"/>
                  </a:cubicBezTo>
                  <a:cubicBezTo>
                    <a:pt x="65" y="0"/>
                    <a:pt x="82" y="19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63"/>
                    <a:pt x="65" y="83"/>
                    <a:pt x="41" y="83"/>
                  </a:cubicBezTo>
                  <a:cubicBezTo>
                    <a:pt x="17" y="83"/>
                    <a:pt x="0" y="64"/>
                    <a:pt x="0" y="42"/>
                  </a:cubicBezTo>
                  <a:close/>
                  <a:moveTo>
                    <a:pt x="72" y="42"/>
                  </a:moveTo>
                  <a:cubicBezTo>
                    <a:pt x="72" y="41"/>
                    <a:pt x="72" y="41"/>
                    <a:pt x="72" y="41"/>
                  </a:cubicBezTo>
                  <a:cubicBezTo>
                    <a:pt x="72" y="23"/>
                    <a:pt x="59" y="9"/>
                    <a:pt x="41" y="9"/>
                  </a:cubicBezTo>
                  <a:cubicBezTo>
                    <a:pt x="23" y="9"/>
                    <a:pt x="10" y="23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60"/>
                    <a:pt x="23" y="74"/>
                    <a:pt x="41" y="74"/>
                  </a:cubicBezTo>
                  <a:cubicBezTo>
                    <a:pt x="59" y="74"/>
                    <a:pt x="72" y="60"/>
                    <a:pt x="72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>
                <a:solidFill>
                  <a:srgbClr val="121212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Freeform 14"/>
            <p:cNvSpPr>
              <a:spLocks/>
            </p:cNvSpPr>
            <p:nvPr userDrawn="1"/>
          </p:nvSpPr>
          <p:spPr bwMode="auto">
            <a:xfrm>
              <a:off x="1642129" y="3294062"/>
              <a:ext cx="228645" cy="266700"/>
            </a:xfrm>
            <a:custGeom>
              <a:avLst/>
              <a:gdLst>
                <a:gd name="T0" fmla="*/ 0 w 144"/>
                <a:gd name="T1" fmla="*/ 0 h 168"/>
                <a:gd name="T2" fmla="*/ 17 w 144"/>
                <a:gd name="T3" fmla="*/ 0 h 168"/>
                <a:gd name="T4" fmla="*/ 127 w 144"/>
                <a:gd name="T5" fmla="*/ 136 h 168"/>
                <a:gd name="T6" fmla="*/ 127 w 144"/>
                <a:gd name="T7" fmla="*/ 0 h 168"/>
                <a:gd name="T8" fmla="*/ 144 w 144"/>
                <a:gd name="T9" fmla="*/ 0 h 168"/>
                <a:gd name="T10" fmla="*/ 144 w 144"/>
                <a:gd name="T11" fmla="*/ 168 h 168"/>
                <a:gd name="T12" fmla="*/ 129 w 144"/>
                <a:gd name="T13" fmla="*/ 168 h 168"/>
                <a:gd name="T14" fmla="*/ 19 w 144"/>
                <a:gd name="T15" fmla="*/ 30 h 168"/>
                <a:gd name="T16" fmla="*/ 19 w 144"/>
                <a:gd name="T17" fmla="*/ 168 h 168"/>
                <a:gd name="T18" fmla="*/ 0 w 144"/>
                <a:gd name="T19" fmla="*/ 168 h 168"/>
                <a:gd name="T20" fmla="*/ 0 w 144"/>
                <a:gd name="T2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168">
                  <a:moveTo>
                    <a:pt x="0" y="0"/>
                  </a:moveTo>
                  <a:lnTo>
                    <a:pt x="17" y="0"/>
                  </a:lnTo>
                  <a:lnTo>
                    <a:pt x="127" y="136"/>
                  </a:lnTo>
                  <a:lnTo>
                    <a:pt x="127" y="0"/>
                  </a:lnTo>
                  <a:lnTo>
                    <a:pt x="144" y="0"/>
                  </a:lnTo>
                  <a:lnTo>
                    <a:pt x="144" y="168"/>
                  </a:lnTo>
                  <a:lnTo>
                    <a:pt x="129" y="168"/>
                  </a:lnTo>
                  <a:lnTo>
                    <a:pt x="19" y="30"/>
                  </a:lnTo>
                  <a:lnTo>
                    <a:pt x="19" y="168"/>
                  </a:lnTo>
                  <a:lnTo>
                    <a:pt x="0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>
                <a:solidFill>
                  <a:srgbClr val="121212"/>
                </a:solidFill>
                <a:latin typeface="+mn-lt"/>
                <a:ea typeface="+mn-ea"/>
              </a:endParaRPr>
            </a:p>
          </p:txBody>
        </p:sp>
        <p:sp>
          <p:nvSpPr>
            <p:cNvPr id="39" name="Freeform 15"/>
            <p:cNvSpPr>
              <a:spLocks/>
            </p:cNvSpPr>
            <p:nvPr userDrawn="1"/>
          </p:nvSpPr>
          <p:spPr bwMode="auto">
            <a:xfrm>
              <a:off x="1940638" y="3287713"/>
              <a:ext cx="241347" cy="279400"/>
            </a:xfrm>
            <a:custGeom>
              <a:avLst/>
              <a:gdLst>
                <a:gd name="T0" fmla="*/ 0 w 71"/>
                <a:gd name="T1" fmla="*/ 42 h 83"/>
                <a:gd name="T2" fmla="*/ 0 w 71"/>
                <a:gd name="T3" fmla="*/ 41 h 83"/>
                <a:gd name="T4" fmla="*/ 40 w 71"/>
                <a:gd name="T5" fmla="*/ 0 h 83"/>
                <a:gd name="T6" fmla="*/ 71 w 71"/>
                <a:gd name="T7" fmla="*/ 13 h 83"/>
                <a:gd name="T8" fmla="*/ 65 w 71"/>
                <a:gd name="T9" fmla="*/ 19 h 83"/>
                <a:gd name="T10" fmla="*/ 40 w 71"/>
                <a:gd name="T11" fmla="*/ 9 h 83"/>
                <a:gd name="T12" fmla="*/ 9 w 71"/>
                <a:gd name="T13" fmla="*/ 41 h 83"/>
                <a:gd name="T14" fmla="*/ 9 w 71"/>
                <a:gd name="T15" fmla="*/ 41 h 83"/>
                <a:gd name="T16" fmla="*/ 40 w 71"/>
                <a:gd name="T17" fmla="*/ 74 h 83"/>
                <a:gd name="T18" fmla="*/ 65 w 71"/>
                <a:gd name="T19" fmla="*/ 63 h 83"/>
                <a:gd name="T20" fmla="*/ 71 w 71"/>
                <a:gd name="T21" fmla="*/ 69 h 83"/>
                <a:gd name="T22" fmla="*/ 40 w 71"/>
                <a:gd name="T23" fmla="*/ 83 h 83"/>
                <a:gd name="T24" fmla="*/ 0 w 71"/>
                <a:gd name="T25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3">
                  <a:moveTo>
                    <a:pt x="0" y="42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6" y="0"/>
                    <a:pt x="40" y="0"/>
                  </a:cubicBezTo>
                  <a:cubicBezTo>
                    <a:pt x="54" y="0"/>
                    <a:pt x="63" y="5"/>
                    <a:pt x="71" y="13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58" y="13"/>
                    <a:pt x="51" y="9"/>
                    <a:pt x="40" y="9"/>
                  </a:cubicBezTo>
                  <a:cubicBezTo>
                    <a:pt x="22" y="9"/>
                    <a:pt x="9" y="23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60"/>
                    <a:pt x="22" y="74"/>
                    <a:pt x="40" y="74"/>
                  </a:cubicBezTo>
                  <a:cubicBezTo>
                    <a:pt x="51" y="74"/>
                    <a:pt x="58" y="70"/>
                    <a:pt x="65" y="63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3" y="77"/>
                    <a:pt x="54" y="83"/>
                    <a:pt x="40" y="83"/>
                  </a:cubicBezTo>
                  <a:cubicBezTo>
                    <a:pt x="17" y="83"/>
                    <a:pt x="0" y="65"/>
                    <a:pt x="0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>
                <a:solidFill>
                  <a:srgbClr val="121212"/>
                </a:solidFill>
                <a:latin typeface="+mn-lt"/>
                <a:ea typeface="+mn-ea"/>
              </a:endParaRPr>
            </a:p>
          </p:txBody>
        </p:sp>
        <p:sp>
          <p:nvSpPr>
            <p:cNvPr id="40" name="Freeform 16"/>
            <p:cNvSpPr>
              <a:spLocks/>
            </p:cNvSpPr>
            <p:nvPr userDrawn="1"/>
          </p:nvSpPr>
          <p:spPr bwMode="auto">
            <a:xfrm>
              <a:off x="2241264" y="3294062"/>
              <a:ext cx="184186" cy="266700"/>
            </a:xfrm>
            <a:custGeom>
              <a:avLst/>
              <a:gdLst>
                <a:gd name="T0" fmla="*/ 0 w 116"/>
                <a:gd name="T1" fmla="*/ 0 h 168"/>
                <a:gd name="T2" fmla="*/ 19 w 116"/>
                <a:gd name="T3" fmla="*/ 0 h 168"/>
                <a:gd name="T4" fmla="*/ 19 w 116"/>
                <a:gd name="T5" fmla="*/ 151 h 168"/>
                <a:gd name="T6" fmla="*/ 116 w 116"/>
                <a:gd name="T7" fmla="*/ 151 h 168"/>
                <a:gd name="T8" fmla="*/ 116 w 116"/>
                <a:gd name="T9" fmla="*/ 168 h 168"/>
                <a:gd name="T10" fmla="*/ 0 w 116"/>
                <a:gd name="T11" fmla="*/ 168 h 168"/>
                <a:gd name="T12" fmla="*/ 0 w 116"/>
                <a:gd name="T1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68">
                  <a:moveTo>
                    <a:pt x="0" y="0"/>
                  </a:moveTo>
                  <a:lnTo>
                    <a:pt x="19" y="0"/>
                  </a:lnTo>
                  <a:lnTo>
                    <a:pt x="19" y="151"/>
                  </a:lnTo>
                  <a:lnTo>
                    <a:pt x="116" y="151"/>
                  </a:lnTo>
                  <a:lnTo>
                    <a:pt x="116" y="168"/>
                  </a:lnTo>
                  <a:lnTo>
                    <a:pt x="0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>
                <a:solidFill>
                  <a:srgbClr val="121212"/>
                </a:solidFill>
                <a:latin typeface="+mn-lt"/>
                <a:ea typeface="+mn-ea"/>
              </a:endParaRPr>
            </a:p>
          </p:txBody>
        </p:sp>
        <p:sp>
          <p:nvSpPr>
            <p:cNvPr id="41" name="Freeform 17"/>
            <p:cNvSpPr>
              <a:spLocks/>
            </p:cNvSpPr>
            <p:nvPr userDrawn="1"/>
          </p:nvSpPr>
          <p:spPr bwMode="auto">
            <a:xfrm>
              <a:off x="2474143" y="3294062"/>
              <a:ext cx="226527" cy="273051"/>
            </a:xfrm>
            <a:custGeom>
              <a:avLst/>
              <a:gdLst>
                <a:gd name="T0" fmla="*/ 0 w 67"/>
                <a:gd name="T1" fmla="*/ 46 h 81"/>
                <a:gd name="T2" fmla="*/ 0 w 67"/>
                <a:gd name="T3" fmla="*/ 0 h 81"/>
                <a:gd name="T4" fmla="*/ 10 w 67"/>
                <a:gd name="T5" fmla="*/ 0 h 81"/>
                <a:gd name="T6" fmla="*/ 10 w 67"/>
                <a:gd name="T7" fmla="*/ 45 h 81"/>
                <a:gd name="T8" fmla="*/ 34 w 67"/>
                <a:gd name="T9" fmla="*/ 72 h 81"/>
                <a:gd name="T10" fmla="*/ 58 w 67"/>
                <a:gd name="T11" fmla="*/ 46 h 81"/>
                <a:gd name="T12" fmla="*/ 58 w 67"/>
                <a:gd name="T13" fmla="*/ 0 h 81"/>
                <a:gd name="T14" fmla="*/ 67 w 67"/>
                <a:gd name="T15" fmla="*/ 0 h 81"/>
                <a:gd name="T16" fmla="*/ 67 w 67"/>
                <a:gd name="T17" fmla="*/ 45 h 81"/>
                <a:gd name="T18" fmla="*/ 34 w 67"/>
                <a:gd name="T19" fmla="*/ 81 h 81"/>
                <a:gd name="T20" fmla="*/ 0 w 67"/>
                <a:gd name="T21" fmla="*/ 4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1">
                  <a:moveTo>
                    <a:pt x="0" y="4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63"/>
                    <a:pt x="19" y="72"/>
                    <a:pt x="34" y="72"/>
                  </a:cubicBezTo>
                  <a:cubicBezTo>
                    <a:pt x="49" y="72"/>
                    <a:pt x="58" y="63"/>
                    <a:pt x="58" y="46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69"/>
                    <a:pt x="54" y="81"/>
                    <a:pt x="34" y="81"/>
                  </a:cubicBezTo>
                  <a:cubicBezTo>
                    <a:pt x="14" y="81"/>
                    <a:pt x="0" y="69"/>
                    <a:pt x="0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>
                <a:solidFill>
                  <a:srgbClr val="121212"/>
                </a:solidFill>
                <a:latin typeface="+mn-lt"/>
                <a:ea typeface="+mn-ea"/>
              </a:endParaRPr>
            </a:p>
          </p:txBody>
        </p:sp>
        <p:sp>
          <p:nvSpPr>
            <p:cNvPr id="42" name="Freeform 18"/>
            <p:cNvSpPr>
              <a:spLocks/>
            </p:cNvSpPr>
            <p:nvPr userDrawn="1"/>
          </p:nvSpPr>
          <p:spPr bwMode="auto">
            <a:xfrm>
              <a:off x="2759948" y="3287713"/>
              <a:ext cx="203240" cy="277283"/>
            </a:xfrm>
            <a:custGeom>
              <a:avLst/>
              <a:gdLst>
                <a:gd name="T0" fmla="*/ 0 w 60"/>
                <a:gd name="T1" fmla="*/ 70 h 82"/>
                <a:gd name="T2" fmla="*/ 6 w 60"/>
                <a:gd name="T3" fmla="*/ 63 h 82"/>
                <a:gd name="T4" fmla="*/ 33 w 60"/>
                <a:gd name="T5" fmla="*/ 74 h 82"/>
                <a:gd name="T6" fmla="*/ 51 w 60"/>
                <a:gd name="T7" fmla="*/ 61 h 82"/>
                <a:gd name="T8" fmla="*/ 51 w 60"/>
                <a:gd name="T9" fmla="*/ 61 h 82"/>
                <a:gd name="T10" fmla="*/ 30 w 60"/>
                <a:gd name="T11" fmla="*/ 45 h 82"/>
                <a:gd name="T12" fmla="*/ 3 w 60"/>
                <a:gd name="T13" fmla="*/ 22 h 82"/>
                <a:gd name="T14" fmla="*/ 3 w 60"/>
                <a:gd name="T15" fmla="*/ 22 h 82"/>
                <a:gd name="T16" fmla="*/ 30 w 60"/>
                <a:gd name="T17" fmla="*/ 0 h 82"/>
                <a:gd name="T18" fmla="*/ 58 w 60"/>
                <a:gd name="T19" fmla="*/ 10 h 82"/>
                <a:gd name="T20" fmla="*/ 52 w 60"/>
                <a:gd name="T21" fmla="*/ 17 h 82"/>
                <a:gd name="T22" fmla="*/ 29 w 60"/>
                <a:gd name="T23" fmla="*/ 9 h 82"/>
                <a:gd name="T24" fmla="*/ 12 w 60"/>
                <a:gd name="T25" fmla="*/ 21 h 82"/>
                <a:gd name="T26" fmla="*/ 12 w 60"/>
                <a:gd name="T27" fmla="*/ 22 h 82"/>
                <a:gd name="T28" fmla="*/ 34 w 60"/>
                <a:gd name="T29" fmla="*/ 37 h 82"/>
                <a:gd name="T30" fmla="*/ 60 w 60"/>
                <a:gd name="T31" fmla="*/ 60 h 82"/>
                <a:gd name="T32" fmla="*/ 60 w 60"/>
                <a:gd name="T33" fmla="*/ 60 h 82"/>
                <a:gd name="T34" fmla="*/ 33 w 60"/>
                <a:gd name="T35" fmla="*/ 82 h 82"/>
                <a:gd name="T36" fmla="*/ 0 w 60"/>
                <a:gd name="T37" fmla="*/ 7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82">
                  <a:moveTo>
                    <a:pt x="0" y="70"/>
                  </a:moveTo>
                  <a:cubicBezTo>
                    <a:pt x="6" y="63"/>
                    <a:pt x="6" y="63"/>
                    <a:pt x="6" y="63"/>
                  </a:cubicBezTo>
                  <a:cubicBezTo>
                    <a:pt x="14" y="71"/>
                    <a:pt x="22" y="74"/>
                    <a:pt x="33" y="74"/>
                  </a:cubicBezTo>
                  <a:cubicBezTo>
                    <a:pt x="44" y="74"/>
                    <a:pt x="51" y="69"/>
                    <a:pt x="51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1" y="53"/>
                    <a:pt x="47" y="49"/>
                    <a:pt x="30" y="45"/>
                  </a:cubicBezTo>
                  <a:cubicBezTo>
                    <a:pt x="12" y="41"/>
                    <a:pt x="3" y="36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10"/>
                    <a:pt x="14" y="0"/>
                    <a:pt x="30" y="0"/>
                  </a:cubicBezTo>
                  <a:cubicBezTo>
                    <a:pt x="41" y="0"/>
                    <a:pt x="50" y="4"/>
                    <a:pt x="58" y="10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45" y="11"/>
                    <a:pt x="38" y="9"/>
                    <a:pt x="29" y="9"/>
                  </a:cubicBezTo>
                  <a:cubicBezTo>
                    <a:pt x="19" y="9"/>
                    <a:pt x="12" y="14"/>
                    <a:pt x="12" y="2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9"/>
                    <a:pt x="16" y="33"/>
                    <a:pt x="34" y="37"/>
                  </a:cubicBezTo>
                  <a:cubicBezTo>
                    <a:pt x="52" y="41"/>
                    <a:pt x="60" y="48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74"/>
                    <a:pt x="49" y="82"/>
                    <a:pt x="33" y="82"/>
                  </a:cubicBezTo>
                  <a:cubicBezTo>
                    <a:pt x="20" y="82"/>
                    <a:pt x="10" y="78"/>
                    <a:pt x="0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>
                <a:solidFill>
                  <a:srgbClr val="121212"/>
                </a:solidFill>
                <a:latin typeface="+mn-lt"/>
                <a:ea typeface="+mn-ea"/>
              </a:endParaRPr>
            </a:p>
          </p:txBody>
        </p:sp>
        <p:sp>
          <p:nvSpPr>
            <p:cNvPr id="43" name="Rectangle 19"/>
            <p:cNvSpPr>
              <a:spLocks noChangeArrowheads="1"/>
            </p:cNvSpPr>
            <p:nvPr userDrawn="1"/>
          </p:nvSpPr>
          <p:spPr bwMode="auto">
            <a:xfrm>
              <a:off x="3030935" y="3294062"/>
              <a:ext cx="31757" cy="26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>
                <a:solidFill>
                  <a:srgbClr val="121212"/>
                </a:solidFill>
                <a:latin typeface="+mn-lt"/>
                <a:ea typeface="+mn-ea"/>
              </a:endParaRPr>
            </a:p>
          </p:txBody>
        </p:sp>
        <p:sp>
          <p:nvSpPr>
            <p:cNvPr id="44" name="Freeform 20"/>
            <p:cNvSpPr>
              <a:spLocks noEditPoints="1"/>
            </p:cNvSpPr>
            <p:nvPr userDrawn="1"/>
          </p:nvSpPr>
          <p:spPr bwMode="auto">
            <a:xfrm>
              <a:off x="3134672" y="3287713"/>
              <a:ext cx="279455" cy="279400"/>
            </a:xfrm>
            <a:custGeom>
              <a:avLst/>
              <a:gdLst>
                <a:gd name="T0" fmla="*/ 0 w 82"/>
                <a:gd name="T1" fmla="*/ 42 h 83"/>
                <a:gd name="T2" fmla="*/ 0 w 82"/>
                <a:gd name="T3" fmla="*/ 41 h 83"/>
                <a:gd name="T4" fmla="*/ 41 w 82"/>
                <a:gd name="T5" fmla="*/ 0 h 83"/>
                <a:gd name="T6" fmla="*/ 82 w 82"/>
                <a:gd name="T7" fmla="*/ 41 h 83"/>
                <a:gd name="T8" fmla="*/ 82 w 82"/>
                <a:gd name="T9" fmla="*/ 41 h 83"/>
                <a:gd name="T10" fmla="*/ 41 w 82"/>
                <a:gd name="T11" fmla="*/ 83 h 83"/>
                <a:gd name="T12" fmla="*/ 0 w 82"/>
                <a:gd name="T13" fmla="*/ 42 h 83"/>
                <a:gd name="T14" fmla="*/ 72 w 82"/>
                <a:gd name="T15" fmla="*/ 42 h 83"/>
                <a:gd name="T16" fmla="*/ 72 w 82"/>
                <a:gd name="T17" fmla="*/ 41 h 83"/>
                <a:gd name="T18" fmla="*/ 41 w 82"/>
                <a:gd name="T19" fmla="*/ 9 h 83"/>
                <a:gd name="T20" fmla="*/ 10 w 82"/>
                <a:gd name="T21" fmla="*/ 41 h 83"/>
                <a:gd name="T22" fmla="*/ 10 w 82"/>
                <a:gd name="T23" fmla="*/ 41 h 83"/>
                <a:gd name="T24" fmla="*/ 41 w 82"/>
                <a:gd name="T25" fmla="*/ 74 h 83"/>
                <a:gd name="T26" fmla="*/ 72 w 82"/>
                <a:gd name="T27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83">
                  <a:moveTo>
                    <a:pt x="0" y="42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7" y="0"/>
                    <a:pt x="41" y="0"/>
                  </a:cubicBezTo>
                  <a:cubicBezTo>
                    <a:pt x="65" y="0"/>
                    <a:pt x="82" y="19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63"/>
                    <a:pt x="65" y="83"/>
                    <a:pt x="41" y="83"/>
                  </a:cubicBezTo>
                  <a:cubicBezTo>
                    <a:pt x="17" y="83"/>
                    <a:pt x="0" y="64"/>
                    <a:pt x="0" y="42"/>
                  </a:cubicBezTo>
                  <a:close/>
                  <a:moveTo>
                    <a:pt x="72" y="42"/>
                  </a:moveTo>
                  <a:cubicBezTo>
                    <a:pt x="72" y="41"/>
                    <a:pt x="72" y="41"/>
                    <a:pt x="72" y="41"/>
                  </a:cubicBezTo>
                  <a:cubicBezTo>
                    <a:pt x="72" y="23"/>
                    <a:pt x="59" y="9"/>
                    <a:pt x="41" y="9"/>
                  </a:cubicBezTo>
                  <a:cubicBezTo>
                    <a:pt x="23" y="9"/>
                    <a:pt x="10" y="23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60"/>
                    <a:pt x="23" y="74"/>
                    <a:pt x="41" y="74"/>
                  </a:cubicBezTo>
                  <a:cubicBezTo>
                    <a:pt x="59" y="74"/>
                    <a:pt x="72" y="60"/>
                    <a:pt x="72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>
                <a:solidFill>
                  <a:srgbClr val="121212"/>
                </a:solidFill>
                <a:latin typeface="+mn-lt"/>
                <a:ea typeface="+mn-ea"/>
              </a:endParaRPr>
            </a:p>
          </p:txBody>
        </p:sp>
        <p:sp>
          <p:nvSpPr>
            <p:cNvPr id="45" name="Freeform 21"/>
            <p:cNvSpPr>
              <a:spLocks/>
            </p:cNvSpPr>
            <p:nvPr userDrawn="1"/>
          </p:nvSpPr>
          <p:spPr bwMode="auto">
            <a:xfrm>
              <a:off x="3481874" y="3294062"/>
              <a:ext cx="226527" cy="266700"/>
            </a:xfrm>
            <a:custGeom>
              <a:avLst/>
              <a:gdLst>
                <a:gd name="T0" fmla="*/ 0 w 143"/>
                <a:gd name="T1" fmla="*/ 0 h 168"/>
                <a:gd name="T2" fmla="*/ 17 w 143"/>
                <a:gd name="T3" fmla="*/ 0 h 168"/>
                <a:gd name="T4" fmla="*/ 126 w 143"/>
                <a:gd name="T5" fmla="*/ 136 h 168"/>
                <a:gd name="T6" fmla="*/ 126 w 143"/>
                <a:gd name="T7" fmla="*/ 0 h 168"/>
                <a:gd name="T8" fmla="*/ 143 w 143"/>
                <a:gd name="T9" fmla="*/ 0 h 168"/>
                <a:gd name="T10" fmla="*/ 143 w 143"/>
                <a:gd name="T11" fmla="*/ 168 h 168"/>
                <a:gd name="T12" fmla="*/ 128 w 143"/>
                <a:gd name="T13" fmla="*/ 168 h 168"/>
                <a:gd name="T14" fmla="*/ 19 w 143"/>
                <a:gd name="T15" fmla="*/ 30 h 168"/>
                <a:gd name="T16" fmla="*/ 19 w 143"/>
                <a:gd name="T17" fmla="*/ 168 h 168"/>
                <a:gd name="T18" fmla="*/ 0 w 143"/>
                <a:gd name="T19" fmla="*/ 168 h 168"/>
                <a:gd name="T20" fmla="*/ 0 w 143"/>
                <a:gd name="T2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3" h="168">
                  <a:moveTo>
                    <a:pt x="0" y="0"/>
                  </a:moveTo>
                  <a:lnTo>
                    <a:pt x="17" y="0"/>
                  </a:lnTo>
                  <a:lnTo>
                    <a:pt x="126" y="136"/>
                  </a:lnTo>
                  <a:lnTo>
                    <a:pt x="126" y="0"/>
                  </a:lnTo>
                  <a:lnTo>
                    <a:pt x="143" y="0"/>
                  </a:lnTo>
                  <a:lnTo>
                    <a:pt x="143" y="168"/>
                  </a:lnTo>
                  <a:lnTo>
                    <a:pt x="128" y="168"/>
                  </a:lnTo>
                  <a:lnTo>
                    <a:pt x="19" y="30"/>
                  </a:lnTo>
                  <a:lnTo>
                    <a:pt x="19" y="168"/>
                  </a:lnTo>
                  <a:lnTo>
                    <a:pt x="0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>
                <a:solidFill>
                  <a:srgbClr val="121212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46" name="Cover"/>
          <p:cNvSpPr/>
          <p:nvPr userDrawn="1"/>
        </p:nvSpPr>
        <p:spPr>
          <a:xfrm>
            <a:off x="3909485" y="2622551"/>
            <a:ext cx="8282516" cy="1625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400">
              <a:solidFill>
                <a:prstClr val="white"/>
              </a:solidFill>
            </a:endParaRPr>
          </a:p>
        </p:txBody>
      </p:sp>
      <p:sp>
        <p:nvSpPr>
          <p:cNvPr id="47" name="Rectangle 5"/>
          <p:cNvSpPr>
            <a:spLocks noChangeArrowheads="1"/>
          </p:cNvSpPr>
          <p:nvPr userDrawn="1"/>
        </p:nvSpPr>
        <p:spPr bwMode="auto">
          <a:xfrm>
            <a:off x="4326467" y="3081867"/>
            <a:ext cx="97367" cy="692151"/>
          </a:xfrm>
          <a:prstGeom prst="rect">
            <a:avLst/>
          </a:prstGeom>
          <a:solidFill>
            <a:srgbClr val="00A03C"/>
          </a:solidFill>
          <a:ln>
            <a:noFill/>
          </a:ln>
          <a:extLst>
            <a:ext uri="{91240B29-F687-4f45-9708-019B960494DF}"/>
          </a:extLst>
        </p:spPr>
        <p:txBody>
          <a:bodyPr lIns="91440" tIns="45720" rIns="91440" bIns="4572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>
              <a:solidFill>
                <a:srgbClr val="121212"/>
              </a:solidFill>
              <a:latin typeface="+mn-lt"/>
              <a:ea typeface="+mn-ea"/>
            </a:endParaRPr>
          </a:p>
        </p:txBody>
      </p:sp>
      <p:sp>
        <p:nvSpPr>
          <p:cNvPr id="48" name="Rectangle 6"/>
          <p:cNvSpPr>
            <a:spLocks noChangeArrowheads="1"/>
          </p:cNvSpPr>
          <p:nvPr userDrawn="1"/>
        </p:nvSpPr>
        <p:spPr bwMode="auto">
          <a:xfrm>
            <a:off x="4226984" y="3081867"/>
            <a:ext cx="99483" cy="692151"/>
          </a:xfrm>
          <a:prstGeom prst="rect">
            <a:avLst/>
          </a:prstGeom>
          <a:solidFill>
            <a:srgbClr val="FFCD00"/>
          </a:solidFill>
          <a:ln>
            <a:noFill/>
          </a:ln>
          <a:extLst>
            <a:ext uri="{91240B29-F687-4f45-9708-019B960494DF}"/>
          </a:extLst>
        </p:spPr>
        <p:txBody>
          <a:bodyPr lIns="91440" tIns="45720" rIns="91440" bIns="4572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>
              <a:solidFill>
                <a:srgbClr val="121212"/>
              </a:solidFill>
              <a:latin typeface="+mn-lt"/>
              <a:ea typeface="+mn-ea"/>
            </a:endParaRPr>
          </a:p>
        </p:txBody>
      </p:sp>
      <p:sp>
        <p:nvSpPr>
          <p:cNvPr id="49" name="Rectangle 7"/>
          <p:cNvSpPr>
            <a:spLocks noChangeArrowheads="1"/>
          </p:cNvSpPr>
          <p:nvPr userDrawn="1"/>
        </p:nvSpPr>
        <p:spPr bwMode="auto">
          <a:xfrm>
            <a:off x="4127501" y="3081867"/>
            <a:ext cx="99484" cy="692151"/>
          </a:xfrm>
          <a:prstGeom prst="rect">
            <a:avLst/>
          </a:prstGeom>
          <a:solidFill>
            <a:srgbClr val="0069B4"/>
          </a:solidFill>
          <a:ln>
            <a:noFill/>
          </a:ln>
          <a:extLst>
            <a:ext uri="{91240B29-F687-4f45-9708-019B960494DF}"/>
          </a:extLst>
        </p:spPr>
        <p:txBody>
          <a:bodyPr lIns="91440" tIns="45720" rIns="91440" bIns="4572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>
              <a:solidFill>
                <a:srgbClr val="121212"/>
              </a:solidFill>
              <a:latin typeface="+mn-lt"/>
              <a:ea typeface="+mn-ea"/>
            </a:endParaRPr>
          </a:p>
        </p:txBody>
      </p:sp>
      <p:sp>
        <p:nvSpPr>
          <p:cNvPr id="50" name="Rectangle 8"/>
          <p:cNvSpPr>
            <a:spLocks noChangeArrowheads="1"/>
          </p:cNvSpPr>
          <p:nvPr userDrawn="1"/>
        </p:nvSpPr>
        <p:spPr bwMode="auto">
          <a:xfrm>
            <a:off x="4025900" y="3081867"/>
            <a:ext cx="101600" cy="692151"/>
          </a:xfrm>
          <a:prstGeom prst="rect">
            <a:avLst/>
          </a:prstGeom>
          <a:solidFill>
            <a:srgbClr val="00AAC8"/>
          </a:solidFill>
          <a:ln>
            <a:noFill/>
          </a:ln>
          <a:extLst>
            <a:ext uri="{91240B29-F687-4f45-9708-019B960494DF}"/>
          </a:extLst>
        </p:spPr>
        <p:txBody>
          <a:bodyPr lIns="91440" tIns="45720" rIns="91440" bIns="4572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>
              <a:solidFill>
                <a:srgbClr val="121212"/>
              </a:solidFill>
              <a:latin typeface="+mn-lt"/>
              <a:ea typeface="+mn-ea"/>
            </a:endParaRPr>
          </a:p>
        </p:txBody>
      </p:sp>
      <p:sp>
        <p:nvSpPr>
          <p:cNvPr id="51" name="Rectangle 9"/>
          <p:cNvSpPr>
            <a:spLocks noChangeArrowheads="1"/>
          </p:cNvSpPr>
          <p:nvPr userDrawn="1"/>
        </p:nvSpPr>
        <p:spPr bwMode="auto">
          <a:xfrm>
            <a:off x="3928534" y="3081867"/>
            <a:ext cx="97367" cy="692151"/>
          </a:xfrm>
          <a:prstGeom prst="rect">
            <a:avLst/>
          </a:prstGeom>
          <a:solidFill>
            <a:srgbClr val="E63232"/>
          </a:solidFill>
          <a:ln>
            <a:noFill/>
          </a:ln>
          <a:extLst>
            <a:ext uri="{91240B29-F687-4f45-9708-019B960494DF}"/>
          </a:extLst>
        </p:spPr>
        <p:txBody>
          <a:bodyPr lIns="91440" tIns="45720" rIns="91440" bIns="4572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>
              <a:solidFill>
                <a:srgbClr val="121212"/>
              </a:solidFill>
              <a:latin typeface="+mn-lt"/>
              <a:ea typeface="+mn-ea"/>
            </a:endParaRPr>
          </a:p>
        </p:txBody>
      </p:sp>
      <p:sp>
        <p:nvSpPr>
          <p:cNvPr id="52" name="Rectangle 10"/>
          <p:cNvSpPr>
            <a:spLocks noChangeArrowheads="1"/>
          </p:cNvSpPr>
          <p:nvPr userDrawn="1"/>
        </p:nvSpPr>
        <p:spPr bwMode="auto">
          <a:xfrm>
            <a:off x="4423834" y="3081867"/>
            <a:ext cx="99484" cy="692151"/>
          </a:xfrm>
          <a:prstGeom prst="rect">
            <a:avLst/>
          </a:prstGeom>
          <a:solidFill>
            <a:srgbClr val="DC4191"/>
          </a:solidFill>
          <a:ln>
            <a:noFill/>
          </a:ln>
          <a:extLst>
            <a:ext uri="{91240B29-F687-4f45-9708-019B960494DF}"/>
          </a:extLst>
        </p:spPr>
        <p:txBody>
          <a:bodyPr lIns="91440" tIns="45720" rIns="91440" bIns="4572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>
              <a:solidFill>
                <a:srgbClr val="121212"/>
              </a:solidFill>
              <a:latin typeface="+mn-lt"/>
              <a:ea typeface="+mn-ea"/>
            </a:endParaRPr>
          </a:p>
        </p:txBody>
      </p:sp>
      <p:sp>
        <p:nvSpPr>
          <p:cNvPr id="53" name="Rectangle 11"/>
          <p:cNvSpPr>
            <a:spLocks noChangeArrowheads="1"/>
          </p:cNvSpPr>
          <p:nvPr userDrawn="1"/>
        </p:nvSpPr>
        <p:spPr bwMode="auto">
          <a:xfrm>
            <a:off x="4523318" y="3081867"/>
            <a:ext cx="97367" cy="692151"/>
          </a:xfrm>
          <a:prstGeom prst="rect">
            <a:avLst/>
          </a:prstGeom>
          <a:solidFill>
            <a:srgbClr val="643C91"/>
          </a:solidFill>
          <a:ln>
            <a:noFill/>
          </a:ln>
          <a:extLst>
            <a:ext uri="{91240B29-F687-4f45-9708-019B960494DF}"/>
          </a:extLst>
        </p:spPr>
        <p:txBody>
          <a:bodyPr lIns="91440" tIns="45720" rIns="91440" bIns="4572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>
              <a:solidFill>
                <a:srgbClr val="121212"/>
              </a:solidFill>
              <a:latin typeface="+mn-lt"/>
              <a:ea typeface="+mn-ea"/>
            </a:endParaRPr>
          </a:p>
        </p:txBody>
      </p:sp>
      <p:sp>
        <p:nvSpPr>
          <p:cNvPr id="54" name="Titel 53">
            <a:extLst>
              <a:ext uri="{FF2B5EF4-FFF2-40B4-BE49-F238E27FC236}">
                <a16:creationId xmlns:a16="http://schemas.microsoft.com/office/drawing/2014/main" id="{F7EC8857-2FC6-4802-A537-AB45895BB0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84448"/>
            <a:ext cx="12193200" cy="266400"/>
          </a:xfrm>
        </p:spPr>
        <p:txBody>
          <a:bodyPr/>
          <a:lstStyle>
            <a:lvl1pPr>
              <a:defRPr sz="1600" cap="none">
                <a:latin typeface="+mj-lt"/>
              </a:defRPr>
            </a:lvl1pPr>
          </a:lstStyle>
          <a:p>
            <a:r>
              <a:rPr lang="nl-NL"/>
              <a:t>Logo </a:t>
            </a:r>
            <a:r>
              <a:rPr lang="nl-NL" err="1"/>
              <a:t>animation</a:t>
            </a:r>
            <a:r>
              <a:rPr lang="nl-NL"/>
              <a:t> (</a:t>
            </a:r>
            <a:r>
              <a:rPr lang="nl-NL" err="1"/>
              <a:t>Outro</a:t>
            </a:r>
            <a:r>
              <a:rPr lang="nl-NL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131607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- INFO">
            <a:extLst>
              <a:ext uri="{FF2B5EF4-FFF2-40B4-BE49-F238E27FC236}">
                <a16:creationId xmlns:a16="http://schemas.microsoft.com/office/drawing/2014/main" id="{49629A98-289B-4B40-AB79-8D66F4C6791F}"/>
              </a:ext>
            </a:extLst>
          </p:cNvPr>
          <p:cNvSpPr txBox="1"/>
          <p:nvPr userDrawn="1"/>
        </p:nvSpPr>
        <p:spPr>
          <a:xfrm>
            <a:off x="0" y="-482656"/>
            <a:ext cx="12192000" cy="2646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GB" sz="1600" b="0" cap="none" spc="0" baseline="0">
                <a:solidFill>
                  <a:schemeClr val="tx1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Title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7AB9A49-8535-4B86-95DA-01C33FAE92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2288"/>
            <a:ext cx="12192000" cy="235712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17FAAE1-C614-4125-97DB-A593375C9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Title slide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7CB456B-B400-4213-AF54-6D26B99AA1C4}"/>
              </a:ext>
            </a:extLst>
          </p:cNvPr>
          <p:cNvSpPr>
            <a:spLocks noGrp="1" noChangeAspect="1"/>
          </p:cNvSpPr>
          <p:nvPr>
            <p:ph type="pic" idx="59" hasCustomPrompt="1"/>
          </p:nvPr>
        </p:nvSpPr>
        <p:spPr>
          <a:xfrm>
            <a:off x="10037764" y="454425"/>
            <a:ext cx="1195200" cy="231345"/>
          </a:xfrm>
          <a:noFill/>
          <a:ln>
            <a:noFill/>
          </a:ln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 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356525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FDF5-4B31-4F1B-83BA-82A95103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312571" cy="1354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C9A6-F718-4497-8A75-637EE1745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078" y="2345843"/>
            <a:ext cx="500958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03E57-9695-4508-9778-B3DB1FB5F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075" y="2345843"/>
            <a:ext cx="506857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4CEE6-B9DC-4CCC-8F4C-0B4DADFB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85191-5804-47C9-95EB-D49D7157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B0A03-44F6-4299-B45D-E07A0239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31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20E6-CC97-4BD8-92FE-8F36024D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0"/>
            <a:ext cx="10320062" cy="1407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872FB-EDD5-42FB-8A9A-279EAD4F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2331481"/>
            <a:ext cx="4963444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F28C1-95C8-476A-8D93-D580DD39D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078" y="2954564"/>
            <a:ext cx="4963444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15485-EE1A-41B0-873A-BA9D06E88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3351" y="2331481"/>
            <a:ext cx="4900298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1A6FB-1583-4A1B-A4A7-C65062C57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3351" y="2954564"/>
            <a:ext cx="4900298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29EA7-E61E-4617-9DA9-40B9299B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87" y="6215870"/>
            <a:ext cx="3843779" cy="417126"/>
          </a:xfrm>
        </p:spPr>
        <p:txBody>
          <a:bodyPr/>
          <a:lstStyle/>
          <a:p>
            <a:fld id="{8F72BA41-EC5B-4197-BCC8-0FD2E523CD7A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6249CC-EB72-46A6-87D9-5FBDA8E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A04EE7-47BE-4ECE-A170-793C4E56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6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4946-24AD-40DD-95A7-49BA49C2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501177" cy="14012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CF342-49F6-482D-943E-7E50B169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033E5-3797-4FF8-866F-9FD9325A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C1E67-424D-4638-98F8-38E71A41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61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5BED274-5EB4-4EF4-B353-E55BD5026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0418BE5-560E-4E49-B12D-B555511FED72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9D1162-73B9-420F-BCBE-95039D00CD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2BA76FE-316A-48E2-A03B-4E05691C4348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678FBC-A6AD-4422-BA24-A4172F8862C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3C5C3E-2D08-43F0-AFAC-E15360CA7D3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BEAC62-AF92-4A65-9790-6F6E0C6C5A1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77D7C5-E76E-4E82-BFC4-9A75D2C8089D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6E0152-96B9-4067-80D3-D9BDE6D7EC9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18AFCC-B9DA-4092-8FBA-2CFEDB0388E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EC7D33-C87E-4812-A722-53C5D99272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F239E3-501A-4C3C-9BE4-6BFA0D3126B7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62BF3B-95BB-4188-AAE5-015A0EF3D18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4E5F0F-0124-40D0-A0BF-AE307A0E15F4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BADC3B1-26C7-4CF1-B29D-4D0DEA3E263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0A7DF6E-1132-4A80-9B18-593B1ACD778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EF19589-10D8-4A8F-A0B1-F7CE380E300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E6BB32-C4F8-4914-88D3-7DC5E79D02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8F046EE-9DBA-4924-A19C-ED8741F5F81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AABBC44-ABA8-4913-824E-64D3447246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272B22-1C39-47A0-8551-73666AFBE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CDFF66-464C-4ABF-BB01-00500A3B75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079FC88-BD3B-4C04-9B90-0FC93C1792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1FCAED8-8687-4141-A7C3-0D88ACEDFE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65038E6-7B32-460F-B804-D6C105FF44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C5DAE85-AD17-454B-AB64-CEFF52FDAB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C603643-2066-4967-AE4B-9DA143843B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7E9533-9B07-43E3-B939-7BADC01FEE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DCCAAEE-AB2E-4534-893A-3DB109499F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8BD39A2-970F-4714-AAA6-67EE99A0EAA9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F4A1387-348B-4E46-9B65-FDF76ED0EF20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5DAF27-A54D-442A-93E4-BA7F04EAE379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A265F-80A1-448D-A6EB-CE8D6F6E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5D00D-89E6-4E7A-9A4D-A8CCEB3B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B5AEA-8C38-4776-878C-AB01474D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7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C4853C57-22BC-4465-8B37-DC06FE5A0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2" y="31448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7C0A6-48E9-4845-9EBF-EF2A3DFD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99914" cy="299658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8B542-2084-485C-ABFC-94340B4C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672" y="708102"/>
            <a:ext cx="5656716" cy="5430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7791F-9546-470D-A174-D7528526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6544"/>
            <a:ext cx="4499914" cy="2162201"/>
          </a:xfrm>
        </p:spPr>
        <p:txBody>
          <a:bodyPr>
            <a:normAutofit/>
          </a:bodyPr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50D594-9D00-4E12-9A7B-8B78EC199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5DEA230-2680-47DD-BD49-FDBF4C1105A5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0BA61D-887F-46F1-B20D-EA4C38D467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350DFBA-D16D-4AE0-8339-58C4089B94AD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4AAAA5-CEFC-4C25-91D3-5AE49F720DA5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4D142AD-3FA3-43E4-8A61-61CF1E41568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3755A3-93F4-4EC4-9635-7E89E4AF1D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BFB588-0AB8-4BD8-9272-1CA867726018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5A6DF3-CF29-4480-A235-EAE88D65A63C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6FF036-365A-4C15-8E15-0D5BBEBCEA58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5E76FF-4E86-4E42-B67E-B11AAE8D3076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1A64CEE-7CED-4EB2-A414-6F2D91E824F9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12C571B-47A6-49EB-A29F-678368BAED9F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160B109-845C-4119-BB66-9887B3859A7D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68B7447-FF64-42D9-B3C6-2BDC6F547ED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FFF9B71-8653-450D-AFBE-2140D586FB5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0B9E5A-C1DA-445C-A911-721DF98DDCD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C9A3DC-A478-4469-9359-34A435689F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7DE3299-EED7-4771-A270-F6B02941AD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434422A-5B59-41DC-8E2A-1A8244580E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176117-0990-434B-A9D9-B4B9043C54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7D6425E-C84A-462F-98F8-D0AB4FC3AF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F13AB68-7321-4AC2-AC60-0F417877D0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E275CCE-D06F-49D0-8A47-372C504033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D4B374E-EEBC-4A9C-B3B4-B269EC7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D80A7E6-BBEF-4EF1-B14A-29F26BFCF8E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7BC013-9B50-459D-8B8D-F756514A478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48964C0-675D-4807-B795-4B695A8F84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911512-51A8-4CE7-A043-425C809EB5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C15D1E-0EDF-4AD7-90C7-3D8D64E645D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265A2D-2A6A-4301-B59F-8BAD98D9A57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A4907F-2D1D-49D1-882D-119AA5E1183B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A2284-37AB-43F5-98B8-8AB49DB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8ABAA-E2F7-4C89-99ED-2C340220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2EF12-B2CD-4F3C-9F19-A8691540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99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DA6865-0A03-48FA-AD6E-D5BF8FDE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277E8EB-0DA2-40E4-AD12-1CCD0D262D0B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BFE9F8-907A-4FFC-9FDE-2B51D238C4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DDC323-8732-4007-BB81-1BE917E3B2FF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08FC40-8403-438D-95CA-E4EDC66192A9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11D218-3FEA-4455-9809-91F029FB55AE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541390F-BE50-4E4E-9DA2-B5F23F1A93D8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EB3F094-97B5-48E1-A4DE-8BEED255028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4DBB43-CB34-4881-9445-A7FE131D5327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71F972-027A-47F0-996C-84BFE4574050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C41353D-93C8-43F8-BBDE-7AB6B29EC38C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F07B24-CBD8-4F09-81EB-504285F8E11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27873BB-1D79-4055-801C-BDA0F9A1513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008D42B-2F35-497E-A26D-9AF008619D4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7F57499-C4D9-4B7D-BADA-38462AA3164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71F2B9-1FFA-4350-9370-B098459A232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FBAFFC-DC8F-4BB4-B405-E4AAA269AED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94FCE64-D7A5-411A-8795-932DD39F95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0B4ECFC-FD43-44CF-B7FA-2A8C565140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9DFBC12-1E1D-44DE-9966-BAB05B2466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BEF096-361C-478B-81EB-37584119BFE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FC81993-CE86-4910-B9CE-B69375BDC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75613D7-9FB0-4D33-8784-EC059DE019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0AFD9-E849-4F42-99B2-928E6098C2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A200B0B-91CD-4D66-ADFC-9585D28310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5DB0C45-30CE-4C85-95C6-FFF4977C64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C31604-5F93-436D-A9D2-A48846D4E0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F1B965-7DE1-4AE3-B28B-DB6847BC52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D9FB65-4392-4D6A-8ACC-8151F682BFE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B40380C-3493-4AFE-BF13-AE68A8D244B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B21DF1-4859-4991-9C10-F8FA68F41013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54AD212-17DC-4506-AAA0-34A46A0B11C3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B556E7-762B-4E18-A961-A4F7A9EC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34823" cy="302051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7118AF-C54D-406D-AABE-AED6576D1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672" y="713677"/>
            <a:ext cx="5304977" cy="5430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205CDEB9-8DED-4711-8140-4C943FC2C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314330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3C3F-6360-4760-9477-C3831A6E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0330"/>
            <a:ext cx="4434823" cy="2173992"/>
          </a:xfrm>
        </p:spPr>
        <p:txBody>
          <a:bodyPr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92D3B-60EE-4FC5-9ED7-44453008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F831E-9B19-4936-8BC9-F62A9B11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1E1D1-F7A2-40D0-91DA-07468A96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6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DF0D99C-5D42-41C6-A50C-C4E2D6B2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F28962D-50BA-43F8-8863-28ECE711D3F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80F5939-D4E0-46FD-9A5A-5D648E381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633D331-78CB-40A1-B167-8185EC5D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512E4B1-E78E-49E7-AA36-374CC1B084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7D46340-CBFC-490F-B44E-7AA8FBF58B0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575C26C-3EBD-4AA9-BA4D-2561E295D65D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35DB6BE-E065-4559-BF5C-36B56B379040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DA54272-CD9D-4F68-BBAB-4F0C0C3EC63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002CE8F-9256-4F2C-B474-58873717119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9C9DE9F-4252-401D-913E-B74C9E326F9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E4E69B-534F-4A80-9E1C-798BEE1B079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7564E1C-009C-4832-AE8D-E98286693F0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305DF1C-5801-43F2-A8B9-5351369418C0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06E71C8-0783-4E17-9B34-F51231DD2954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908F17-2A89-4B0A-A2EA-692390969FE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BE22751-380F-44F9-BEED-0A553CF87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7B27910-846F-4E4E-B588-F5B2E026FE9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E0501E-134E-46D7-984F-3A382B0BB2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0A83974-CBD7-4A69-9D84-2D3BBDE027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503E931-00D4-4B0C-BC69-49FE5C7665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7732A30-BE2F-4D71-BC37-60F7B44591B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C8EB840-DE7D-4E67-989C-F4D8F50E15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05D2CC2-53CC-487E-A72E-42B1E9B184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3A12D6B-1D60-4F26-8FB9-74AD5B070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1895D00-2D63-443C-95A8-5EB6E5EECBF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AC50652-2A56-4382-95D0-971644EE0F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A50A374-8880-482D-B54F-F74E0D7BE1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66364D8-CCC7-4AAF-94BC-766EC160D9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A0DC409-26E2-4453-89FD-745EA849BE7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39ED039-D66C-4A5E-AA35-E7A5FA2E64C2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72C13DC-161E-49CF-96B5-5383AA052AB7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103067-48DA-458C-99F6-9921C19A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86862-507E-4F73-890F-3B77BCFA3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9" y="2340131"/>
            <a:ext cx="10325000" cy="356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BC0BB-AF05-4753-9159-41A16FBFC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BA41-EC5B-4197-BCC8-0FD2E523CD7A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62F82-EA1A-4B02-8A64-3B44C0D9D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078" y="236364"/>
            <a:ext cx="4114800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EF32-1CA9-4CDA-8182-2FB0C30A0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108C-154A-4A5A-9C05-91A49A422BA7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3BAC6E0-ADAC-40FB-AF53-88FA5F8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11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0" r:id="rId6"/>
    <p:sldLayoutId id="2147483746" r:id="rId7"/>
    <p:sldLayoutId id="2147483747" r:id="rId8"/>
    <p:sldLayoutId id="2147483748" r:id="rId9"/>
    <p:sldLayoutId id="2147483749" r:id="rId10"/>
    <p:sldLayoutId id="214748375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>
            <a:extLst>
              <a:ext uri="{FF2B5EF4-FFF2-40B4-BE49-F238E27FC236}">
                <a16:creationId xmlns:a16="http://schemas.microsoft.com/office/drawing/2014/main" id="{35F20A3F-0B45-4F82-AB98-91C06D671BC1}"/>
              </a:ext>
            </a:extLst>
          </p:cNvPr>
          <p:cNvSpPr/>
          <p:nvPr userDrawn="1"/>
        </p:nvSpPr>
        <p:spPr>
          <a:xfrm>
            <a:off x="0" y="1085851"/>
            <a:ext cx="12192000" cy="55393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2288"/>
            <a:ext cx="12192000" cy="235712"/>
          </a:xfrm>
          <a:prstGeom prst="rect">
            <a:avLst/>
          </a:prstGeom>
          <a:blipFill>
            <a:blip r:embed="rId30">
              <a:alphaModFix amt="45000"/>
            </a:blip>
            <a:stretch>
              <a:fillRect/>
            </a:stretch>
          </a:blip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9998" y="455661"/>
            <a:ext cx="8543511" cy="233964"/>
          </a:xfrm>
          <a:prstGeom prst="rect">
            <a:avLst/>
          </a:prstGeom>
        </p:spPr>
        <p:txBody>
          <a:bodyPr vert="horz" lIns="0" tIns="36000" rIns="0" bIns="0" rtlCol="0" anchor="ctr" anchorCtr="0">
            <a:noAutofit/>
          </a:bodyPr>
          <a:lstStyle/>
          <a:p>
            <a:r>
              <a:rPr lang="nl-NL"/>
              <a:t>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004" y="1495079"/>
            <a:ext cx="10271992" cy="471733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Default </a:t>
            </a:r>
            <a:r>
              <a:rPr lang="nl-NL" err="1"/>
              <a:t>text</a:t>
            </a:r>
            <a:br>
              <a:rPr lang="nl-NL"/>
            </a:br>
            <a:endParaRPr lang="nl-NL"/>
          </a:p>
          <a:p>
            <a:pPr lvl="3"/>
            <a:r>
              <a:rPr lang="nl-NL" err="1"/>
              <a:t>heading</a:t>
            </a:r>
            <a:endParaRPr lang="nl-NL"/>
          </a:p>
          <a:p>
            <a:pPr lvl="4"/>
            <a:r>
              <a:rPr lang="nl-NL"/>
              <a:t>Title</a:t>
            </a:r>
          </a:p>
          <a:p>
            <a:pPr lvl="5"/>
            <a:r>
              <a:rPr lang="nl-NL" err="1"/>
              <a:t>Subheading</a:t>
            </a:r>
            <a:br>
              <a:rPr lang="nl-NL"/>
            </a:br>
            <a:endParaRPr lang="nl-NL"/>
          </a:p>
          <a:p>
            <a:pPr lvl="6"/>
            <a:r>
              <a:rPr lang="nl-NL" err="1"/>
              <a:t>Numerical</a:t>
            </a:r>
            <a:r>
              <a:rPr lang="nl-NL"/>
              <a:t> </a:t>
            </a:r>
            <a:r>
              <a:rPr lang="nl-NL" err="1"/>
              <a:t>bullet</a:t>
            </a:r>
            <a:endParaRPr lang="nl-NL"/>
          </a:p>
          <a:p>
            <a:pPr lvl="7"/>
            <a:r>
              <a:rPr lang="nl-NL" err="1"/>
              <a:t>Alphabetical</a:t>
            </a:r>
            <a:r>
              <a:rPr lang="nl-NL"/>
              <a:t> </a:t>
            </a:r>
            <a:r>
              <a:rPr lang="nl-NL" err="1"/>
              <a:t>bullet</a:t>
            </a:r>
            <a:endParaRPr lang="nl-NL"/>
          </a:p>
          <a:p>
            <a:pPr lvl="7"/>
            <a:endParaRPr lang="nl-NL"/>
          </a:p>
          <a:p>
            <a:pPr lvl="8"/>
            <a:r>
              <a:rPr lang="nl-NL"/>
              <a:t>Source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9675" y="6672000"/>
            <a:ext cx="1920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3762689F-26A4-437D-BA42-16DB76AA7EDA}"/>
              </a:ext>
            </a:extLst>
          </p:cNvPr>
          <p:cNvGrpSpPr/>
          <p:nvPr userDrawn="1"/>
        </p:nvGrpSpPr>
        <p:grpSpPr>
          <a:xfrm>
            <a:off x="10037563" y="455661"/>
            <a:ext cx="1195588" cy="233964"/>
            <a:chOff x="3224212" y="2309812"/>
            <a:chExt cx="2699956" cy="528351"/>
          </a:xfrm>
        </p:grpSpPr>
        <p:sp>
          <p:nvSpPr>
            <p:cNvPr id="9" name="Graphic 7">
              <a:extLst>
                <a:ext uri="{FF2B5EF4-FFF2-40B4-BE49-F238E27FC236}">
                  <a16:creationId xmlns:a16="http://schemas.microsoft.com/office/drawing/2014/main" id="{3EA0061F-34C8-4847-BD2B-B06C55121836}"/>
                </a:ext>
              </a:extLst>
            </p:cNvPr>
            <p:cNvSpPr/>
            <p:nvPr/>
          </p:nvSpPr>
          <p:spPr>
            <a:xfrm>
              <a:off x="3224212" y="2309812"/>
              <a:ext cx="2699956" cy="528351"/>
            </a:xfrm>
            <a:custGeom>
              <a:avLst/>
              <a:gdLst>
                <a:gd name="connsiteX0" fmla="*/ 0 w 2699956"/>
                <a:gd name="connsiteY0" fmla="*/ 0 h 528351"/>
                <a:gd name="connsiteX1" fmla="*/ 2699957 w 2699956"/>
                <a:gd name="connsiteY1" fmla="*/ 0 h 528351"/>
                <a:gd name="connsiteX2" fmla="*/ 2699957 w 2699956"/>
                <a:gd name="connsiteY2" fmla="*/ 528352 h 528351"/>
                <a:gd name="connsiteX3" fmla="*/ 0 w 2699956"/>
                <a:gd name="connsiteY3" fmla="*/ 528352 h 52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9956" h="528351">
                  <a:moveTo>
                    <a:pt x="0" y="0"/>
                  </a:moveTo>
                  <a:lnTo>
                    <a:pt x="2699957" y="0"/>
                  </a:lnTo>
                  <a:lnTo>
                    <a:pt x="2699957" y="528352"/>
                  </a:lnTo>
                  <a:lnTo>
                    <a:pt x="0" y="52835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2400"/>
            </a:p>
          </p:txBody>
        </p:sp>
        <p:sp>
          <p:nvSpPr>
            <p:cNvPr id="14" name="Graphic 7">
              <a:extLst>
                <a:ext uri="{FF2B5EF4-FFF2-40B4-BE49-F238E27FC236}">
                  <a16:creationId xmlns:a16="http://schemas.microsoft.com/office/drawing/2014/main" id="{3EA0061F-34C8-4847-BD2B-B06C55121836}"/>
                </a:ext>
              </a:extLst>
            </p:cNvPr>
            <p:cNvSpPr/>
            <p:nvPr/>
          </p:nvSpPr>
          <p:spPr>
            <a:xfrm>
              <a:off x="3394709" y="2450305"/>
              <a:ext cx="2342768" cy="247268"/>
            </a:xfrm>
            <a:custGeom>
              <a:avLst/>
              <a:gdLst>
                <a:gd name="connsiteX0" fmla="*/ 0 w 2342768"/>
                <a:gd name="connsiteY0" fmla="*/ 124301 h 247268"/>
                <a:gd name="connsiteX1" fmla="*/ 0 w 2342768"/>
                <a:gd name="connsiteY1" fmla="*/ 123634 h 247268"/>
                <a:gd name="connsiteX2" fmla="*/ 120872 w 2342768"/>
                <a:gd name="connsiteY2" fmla="*/ 0 h 247268"/>
                <a:gd name="connsiteX3" fmla="*/ 214122 w 2342768"/>
                <a:gd name="connsiteY3" fmla="*/ 37909 h 247268"/>
                <a:gd name="connsiteX4" fmla="*/ 195643 w 2342768"/>
                <a:gd name="connsiteY4" fmla="*/ 57721 h 247268"/>
                <a:gd name="connsiteX5" fmla="*/ 120491 w 2342768"/>
                <a:gd name="connsiteY5" fmla="*/ 24956 h 247268"/>
                <a:gd name="connsiteX6" fmla="*/ 27908 w 2342768"/>
                <a:gd name="connsiteY6" fmla="*/ 122968 h 247268"/>
                <a:gd name="connsiteX7" fmla="*/ 27908 w 2342768"/>
                <a:gd name="connsiteY7" fmla="*/ 123634 h 247268"/>
                <a:gd name="connsiteX8" fmla="*/ 120491 w 2342768"/>
                <a:gd name="connsiteY8" fmla="*/ 222314 h 247268"/>
                <a:gd name="connsiteX9" fmla="*/ 197644 w 2342768"/>
                <a:gd name="connsiteY9" fmla="*/ 187833 h 247268"/>
                <a:gd name="connsiteX10" fmla="*/ 215360 w 2342768"/>
                <a:gd name="connsiteY10" fmla="*/ 205264 h 247268"/>
                <a:gd name="connsiteX11" fmla="*/ 119729 w 2342768"/>
                <a:gd name="connsiteY11" fmla="*/ 247269 h 247268"/>
                <a:gd name="connsiteX12" fmla="*/ 0 w 2342768"/>
                <a:gd name="connsiteY12" fmla="*/ 124301 h 247268"/>
                <a:gd name="connsiteX13" fmla="*/ 461201 w 2342768"/>
                <a:gd name="connsiteY13" fmla="*/ 124301 h 247268"/>
                <a:gd name="connsiteX14" fmla="*/ 367570 w 2342768"/>
                <a:gd name="connsiteY14" fmla="*/ 222314 h 247268"/>
                <a:gd name="connsiteX15" fmla="*/ 273272 w 2342768"/>
                <a:gd name="connsiteY15" fmla="*/ 123634 h 247268"/>
                <a:gd name="connsiteX16" fmla="*/ 273272 w 2342768"/>
                <a:gd name="connsiteY16" fmla="*/ 122968 h 247268"/>
                <a:gd name="connsiteX17" fmla="*/ 366903 w 2342768"/>
                <a:gd name="connsiteY17" fmla="*/ 24956 h 247268"/>
                <a:gd name="connsiteX18" fmla="*/ 461201 w 2342768"/>
                <a:gd name="connsiteY18" fmla="*/ 123634 h 247268"/>
                <a:gd name="connsiteX19" fmla="*/ 461201 w 2342768"/>
                <a:gd name="connsiteY19" fmla="*/ 124301 h 247268"/>
                <a:gd name="connsiteX20" fmla="*/ 245269 w 2342768"/>
                <a:gd name="connsiteY20" fmla="*/ 124301 h 247268"/>
                <a:gd name="connsiteX21" fmla="*/ 366903 w 2342768"/>
                <a:gd name="connsiteY21" fmla="*/ 247269 h 247268"/>
                <a:gd name="connsiteX22" fmla="*/ 489204 w 2342768"/>
                <a:gd name="connsiteY22" fmla="*/ 123634 h 247268"/>
                <a:gd name="connsiteX23" fmla="*/ 489204 w 2342768"/>
                <a:gd name="connsiteY23" fmla="*/ 122968 h 247268"/>
                <a:gd name="connsiteX24" fmla="*/ 367570 w 2342768"/>
                <a:gd name="connsiteY24" fmla="*/ 0 h 247268"/>
                <a:gd name="connsiteX25" fmla="*/ 245269 w 2342768"/>
                <a:gd name="connsiteY25" fmla="*/ 123634 h 247268"/>
                <a:gd name="connsiteX26" fmla="*/ 245269 w 2342768"/>
                <a:gd name="connsiteY26" fmla="*/ 124301 h 247268"/>
                <a:gd name="connsiteX27" fmla="*/ 546259 w 2342768"/>
                <a:gd name="connsiteY27" fmla="*/ 243269 h 247268"/>
                <a:gd name="connsiteX28" fmla="*/ 572548 w 2342768"/>
                <a:gd name="connsiteY28" fmla="*/ 243269 h 247268"/>
                <a:gd name="connsiteX29" fmla="*/ 572548 w 2342768"/>
                <a:gd name="connsiteY29" fmla="*/ 47149 h 247268"/>
                <a:gd name="connsiteX30" fmla="*/ 726948 w 2342768"/>
                <a:gd name="connsiteY30" fmla="*/ 243173 h 247268"/>
                <a:gd name="connsiteX31" fmla="*/ 748475 w 2342768"/>
                <a:gd name="connsiteY31" fmla="*/ 243173 h 247268"/>
                <a:gd name="connsiteX32" fmla="*/ 748475 w 2342768"/>
                <a:gd name="connsiteY32" fmla="*/ 4096 h 247268"/>
                <a:gd name="connsiteX33" fmla="*/ 722186 w 2342768"/>
                <a:gd name="connsiteY33" fmla="*/ 4096 h 247268"/>
                <a:gd name="connsiteX34" fmla="*/ 722186 w 2342768"/>
                <a:gd name="connsiteY34" fmla="*/ 195739 h 247268"/>
                <a:gd name="connsiteX35" fmla="*/ 571500 w 2342768"/>
                <a:gd name="connsiteY35" fmla="*/ 4096 h 247268"/>
                <a:gd name="connsiteX36" fmla="*/ 546259 w 2342768"/>
                <a:gd name="connsiteY36" fmla="*/ 4096 h 247268"/>
                <a:gd name="connsiteX37" fmla="*/ 546259 w 2342768"/>
                <a:gd name="connsiteY37" fmla="*/ 243269 h 247268"/>
                <a:gd name="connsiteX38" fmla="*/ 805529 w 2342768"/>
                <a:gd name="connsiteY38" fmla="*/ 124301 h 247268"/>
                <a:gd name="connsiteX39" fmla="*/ 925449 w 2342768"/>
                <a:gd name="connsiteY39" fmla="*/ 247269 h 247268"/>
                <a:gd name="connsiteX40" fmla="*/ 1021080 w 2342768"/>
                <a:gd name="connsiteY40" fmla="*/ 205264 h 247268"/>
                <a:gd name="connsiteX41" fmla="*/ 1003364 w 2342768"/>
                <a:gd name="connsiteY41" fmla="*/ 187833 h 247268"/>
                <a:gd name="connsiteX42" fmla="*/ 926116 w 2342768"/>
                <a:gd name="connsiteY42" fmla="*/ 222314 h 247268"/>
                <a:gd name="connsiteX43" fmla="*/ 833533 w 2342768"/>
                <a:gd name="connsiteY43" fmla="*/ 123634 h 247268"/>
                <a:gd name="connsiteX44" fmla="*/ 833533 w 2342768"/>
                <a:gd name="connsiteY44" fmla="*/ 122968 h 247268"/>
                <a:gd name="connsiteX45" fmla="*/ 926116 w 2342768"/>
                <a:gd name="connsiteY45" fmla="*/ 24956 h 247268"/>
                <a:gd name="connsiteX46" fmla="*/ 1001268 w 2342768"/>
                <a:gd name="connsiteY46" fmla="*/ 57721 h 247268"/>
                <a:gd name="connsiteX47" fmla="*/ 1019747 w 2342768"/>
                <a:gd name="connsiteY47" fmla="*/ 37909 h 247268"/>
                <a:gd name="connsiteX48" fmla="*/ 926497 w 2342768"/>
                <a:gd name="connsiteY48" fmla="*/ 0 h 247268"/>
                <a:gd name="connsiteX49" fmla="*/ 805625 w 2342768"/>
                <a:gd name="connsiteY49" fmla="*/ 123634 h 247268"/>
                <a:gd name="connsiteX50" fmla="*/ 805625 w 2342768"/>
                <a:gd name="connsiteY50" fmla="*/ 124301 h 247268"/>
                <a:gd name="connsiteX51" fmla="*/ 1068229 w 2342768"/>
                <a:gd name="connsiteY51" fmla="*/ 243269 h 247268"/>
                <a:gd name="connsiteX52" fmla="*/ 1229773 w 2342768"/>
                <a:gd name="connsiteY52" fmla="*/ 243269 h 247268"/>
                <a:gd name="connsiteX53" fmla="*/ 1229773 w 2342768"/>
                <a:gd name="connsiteY53" fmla="*/ 218313 h 247268"/>
                <a:gd name="connsiteX54" fmla="*/ 1095185 w 2342768"/>
                <a:gd name="connsiteY54" fmla="*/ 218313 h 247268"/>
                <a:gd name="connsiteX55" fmla="*/ 1095185 w 2342768"/>
                <a:gd name="connsiteY55" fmla="*/ 4096 h 247268"/>
                <a:gd name="connsiteX56" fmla="*/ 1068229 w 2342768"/>
                <a:gd name="connsiteY56" fmla="*/ 4096 h 247268"/>
                <a:gd name="connsiteX57" fmla="*/ 1068229 w 2342768"/>
                <a:gd name="connsiteY57" fmla="*/ 243269 h 247268"/>
                <a:gd name="connsiteX58" fmla="*/ 1269111 w 2342768"/>
                <a:gd name="connsiteY58" fmla="*/ 143161 h 247268"/>
                <a:gd name="connsiteX59" fmla="*/ 1368552 w 2342768"/>
                <a:gd name="connsiteY59" fmla="*/ 246983 h 247268"/>
                <a:gd name="connsiteX60" fmla="*/ 1468279 w 2342768"/>
                <a:gd name="connsiteY60" fmla="*/ 141065 h 247268"/>
                <a:gd name="connsiteX61" fmla="*/ 1468279 w 2342768"/>
                <a:gd name="connsiteY61" fmla="*/ 4096 h 247268"/>
                <a:gd name="connsiteX62" fmla="*/ 1441323 w 2342768"/>
                <a:gd name="connsiteY62" fmla="*/ 4096 h 247268"/>
                <a:gd name="connsiteX63" fmla="*/ 1441323 w 2342768"/>
                <a:gd name="connsiteY63" fmla="*/ 143066 h 247268"/>
                <a:gd name="connsiteX64" fmla="*/ 1369219 w 2342768"/>
                <a:gd name="connsiteY64" fmla="*/ 221933 h 247268"/>
                <a:gd name="connsiteX65" fmla="*/ 1296162 w 2342768"/>
                <a:gd name="connsiteY65" fmla="*/ 141351 h 247268"/>
                <a:gd name="connsiteX66" fmla="*/ 1296162 w 2342768"/>
                <a:gd name="connsiteY66" fmla="*/ 4096 h 247268"/>
                <a:gd name="connsiteX67" fmla="*/ 1269206 w 2342768"/>
                <a:gd name="connsiteY67" fmla="*/ 4096 h 247268"/>
                <a:gd name="connsiteX68" fmla="*/ 1269206 w 2342768"/>
                <a:gd name="connsiteY68" fmla="*/ 143161 h 247268"/>
                <a:gd name="connsiteX69" fmla="*/ 1516475 w 2342768"/>
                <a:gd name="connsiteY69" fmla="*/ 208407 h 247268"/>
                <a:gd name="connsiteX70" fmla="*/ 1614202 w 2342768"/>
                <a:gd name="connsiteY70" fmla="*/ 246698 h 247268"/>
                <a:gd name="connsiteX71" fmla="*/ 1695831 w 2342768"/>
                <a:gd name="connsiteY71" fmla="*/ 179070 h 247268"/>
                <a:gd name="connsiteX72" fmla="*/ 1695831 w 2342768"/>
                <a:gd name="connsiteY72" fmla="*/ 178403 h 247268"/>
                <a:gd name="connsiteX73" fmla="*/ 1617917 w 2342768"/>
                <a:gd name="connsiteY73" fmla="*/ 110776 h 247268"/>
                <a:gd name="connsiteX74" fmla="*/ 1553051 w 2342768"/>
                <a:gd name="connsiteY74" fmla="*/ 64294 h 247268"/>
                <a:gd name="connsiteX75" fmla="*/ 1553051 w 2342768"/>
                <a:gd name="connsiteY75" fmla="*/ 63627 h 247268"/>
                <a:gd name="connsiteX76" fmla="*/ 1603915 w 2342768"/>
                <a:gd name="connsiteY76" fmla="*/ 25051 h 247268"/>
                <a:gd name="connsiteX77" fmla="*/ 1672876 w 2342768"/>
                <a:gd name="connsiteY77" fmla="*/ 51054 h 247268"/>
                <a:gd name="connsiteX78" fmla="*/ 1688592 w 2342768"/>
                <a:gd name="connsiteY78" fmla="*/ 30194 h 247268"/>
                <a:gd name="connsiteX79" fmla="*/ 1604582 w 2342768"/>
                <a:gd name="connsiteY79" fmla="*/ 857 h 247268"/>
                <a:gd name="connsiteX80" fmla="*/ 1526000 w 2342768"/>
                <a:gd name="connsiteY80" fmla="*/ 66104 h 247268"/>
                <a:gd name="connsiteX81" fmla="*/ 1526000 w 2342768"/>
                <a:gd name="connsiteY81" fmla="*/ 66770 h 247268"/>
                <a:gd name="connsiteX82" fmla="*/ 1606296 w 2342768"/>
                <a:gd name="connsiteY82" fmla="*/ 135731 h 247268"/>
                <a:gd name="connsiteX83" fmla="*/ 1668494 w 2342768"/>
                <a:gd name="connsiteY83" fmla="*/ 181166 h 247268"/>
                <a:gd name="connsiteX84" fmla="*/ 1668494 w 2342768"/>
                <a:gd name="connsiteY84" fmla="*/ 181832 h 247268"/>
                <a:gd name="connsiteX85" fmla="*/ 1615250 w 2342768"/>
                <a:gd name="connsiteY85" fmla="*/ 222504 h 247268"/>
                <a:gd name="connsiteX86" fmla="*/ 1533239 w 2342768"/>
                <a:gd name="connsiteY86" fmla="*/ 188690 h 247268"/>
                <a:gd name="connsiteX87" fmla="*/ 1516475 w 2342768"/>
                <a:gd name="connsiteY87" fmla="*/ 208407 h 247268"/>
                <a:gd name="connsiteX88" fmla="*/ 1753172 w 2342768"/>
                <a:gd name="connsiteY88" fmla="*/ 243173 h 247268"/>
                <a:gd name="connsiteX89" fmla="*/ 1780127 w 2342768"/>
                <a:gd name="connsiteY89" fmla="*/ 243173 h 247268"/>
                <a:gd name="connsiteX90" fmla="*/ 1780127 w 2342768"/>
                <a:gd name="connsiteY90" fmla="*/ 4096 h 247268"/>
                <a:gd name="connsiteX91" fmla="*/ 1753172 w 2342768"/>
                <a:gd name="connsiteY91" fmla="*/ 4096 h 247268"/>
                <a:gd name="connsiteX92" fmla="*/ 1753172 w 2342768"/>
                <a:gd name="connsiteY92" fmla="*/ 243173 h 247268"/>
                <a:gd name="connsiteX93" fmla="*/ 2055495 w 2342768"/>
                <a:gd name="connsiteY93" fmla="*/ 124301 h 247268"/>
                <a:gd name="connsiteX94" fmla="*/ 1961864 w 2342768"/>
                <a:gd name="connsiteY94" fmla="*/ 222314 h 247268"/>
                <a:gd name="connsiteX95" fmla="*/ 1867567 w 2342768"/>
                <a:gd name="connsiteY95" fmla="*/ 123634 h 247268"/>
                <a:gd name="connsiteX96" fmla="*/ 1867567 w 2342768"/>
                <a:gd name="connsiteY96" fmla="*/ 122968 h 247268"/>
                <a:gd name="connsiteX97" fmla="*/ 1961198 w 2342768"/>
                <a:gd name="connsiteY97" fmla="*/ 24956 h 247268"/>
                <a:gd name="connsiteX98" fmla="*/ 2055495 w 2342768"/>
                <a:gd name="connsiteY98" fmla="*/ 123634 h 247268"/>
                <a:gd name="connsiteX99" fmla="*/ 2055495 w 2342768"/>
                <a:gd name="connsiteY99" fmla="*/ 124301 h 247268"/>
                <a:gd name="connsiteX100" fmla="*/ 1839563 w 2342768"/>
                <a:gd name="connsiteY100" fmla="*/ 124301 h 247268"/>
                <a:gd name="connsiteX101" fmla="*/ 1961198 w 2342768"/>
                <a:gd name="connsiteY101" fmla="*/ 247269 h 247268"/>
                <a:gd name="connsiteX102" fmla="*/ 2083499 w 2342768"/>
                <a:gd name="connsiteY102" fmla="*/ 123634 h 247268"/>
                <a:gd name="connsiteX103" fmla="*/ 2083499 w 2342768"/>
                <a:gd name="connsiteY103" fmla="*/ 122968 h 247268"/>
                <a:gd name="connsiteX104" fmla="*/ 1961960 w 2342768"/>
                <a:gd name="connsiteY104" fmla="*/ 0 h 247268"/>
                <a:gd name="connsiteX105" fmla="*/ 1839659 w 2342768"/>
                <a:gd name="connsiteY105" fmla="*/ 123634 h 247268"/>
                <a:gd name="connsiteX106" fmla="*/ 1839659 w 2342768"/>
                <a:gd name="connsiteY106" fmla="*/ 124301 h 247268"/>
                <a:gd name="connsiteX107" fmla="*/ 2140553 w 2342768"/>
                <a:gd name="connsiteY107" fmla="*/ 243269 h 247268"/>
                <a:gd name="connsiteX108" fmla="*/ 2166842 w 2342768"/>
                <a:gd name="connsiteY108" fmla="*/ 243269 h 247268"/>
                <a:gd name="connsiteX109" fmla="*/ 2166842 w 2342768"/>
                <a:gd name="connsiteY109" fmla="*/ 47149 h 247268"/>
                <a:gd name="connsiteX110" fmla="*/ 2321243 w 2342768"/>
                <a:gd name="connsiteY110" fmla="*/ 243173 h 247268"/>
                <a:gd name="connsiteX111" fmla="*/ 2342769 w 2342768"/>
                <a:gd name="connsiteY111" fmla="*/ 243173 h 247268"/>
                <a:gd name="connsiteX112" fmla="*/ 2342769 w 2342768"/>
                <a:gd name="connsiteY112" fmla="*/ 4096 h 247268"/>
                <a:gd name="connsiteX113" fmla="*/ 2316480 w 2342768"/>
                <a:gd name="connsiteY113" fmla="*/ 4096 h 247268"/>
                <a:gd name="connsiteX114" fmla="*/ 2316480 w 2342768"/>
                <a:gd name="connsiteY114" fmla="*/ 195739 h 247268"/>
                <a:gd name="connsiteX115" fmla="*/ 2165890 w 2342768"/>
                <a:gd name="connsiteY115" fmla="*/ 4096 h 247268"/>
                <a:gd name="connsiteX116" fmla="*/ 2140649 w 2342768"/>
                <a:gd name="connsiteY116" fmla="*/ 4096 h 247268"/>
                <a:gd name="connsiteX117" fmla="*/ 2140649 w 2342768"/>
                <a:gd name="connsiteY117" fmla="*/ 243269 h 2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342768" h="247268">
                  <a:moveTo>
                    <a:pt x="0" y="124301"/>
                  </a:moveTo>
                  <a:lnTo>
                    <a:pt x="0" y="123634"/>
                  </a:lnTo>
                  <a:cubicBezTo>
                    <a:pt x="0" y="56007"/>
                    <a:pt x="50578" y="0"/>
                    <a:pt x="120872" y="0"/>
                  </a:cubicBezTo>
                  <a:cubicBezTo>
                    <a:pt x="164211" y="0"/>
                    <a:pt x="190214" y="15335"/>
                    <a:pt x="214122" y="37909"/>
                  </a:cubicBezTo>
                  <a:lnTo>
                    <a:pt x="195643" y="57721"/>
                  </a:lnTo>
                  <a:cubicBezTo>
                    <a:pt x="175451" y="38576"/>
                    <a:pt x="152972" y="24956"/>
                    <a:pt x="120491" y="24956"/>
                  </a:cubicBezTo>
                  <a:cubicBezTo>
                    <a:pt x="67532" y="24956"/>
                    <a:pt x="27908" y="68008"/>
                    <a:pt x="27908" y="122968"/>
                  </a:cubicBezTo>
                  <a:lnTo>
                    <a:pt x="27908" y="123634"/>
                  </a:lnTo>
                  <a:cubicBezTo>
                    <a:pt x="27908" y="178975"/>
                    <a:pt x="67913" y="222314"/>
                    <a:pt x="120491" y="222314"/>
                  </a:cubicBezTo>
                  <a:cubicBezTo>
                    <a:pt x="153257" y="222314"/>
                    <a:pt x="174784" y="209645"/>
                    <a:pt x="197644" y="187833"/>
                  </a:cubicBezTo>
                  <a:lnTo>
                    <a:pt x="215360" y="205264"/>
                  </a:lnTo>
                  <a:cubicBezTo>
                    <a:pt x="190405" y="230505"/>
                    <a:pt x="163068" y="247269"/>
                    <a:pt x="119729" y="247269"/>
                  </a:cubicBezTo>
                  <a:cubicBezTo>
                    <a:pt x="50959" y="247269"/>
                    <a:pt x="0" y="192976"/>
                    <a:pt x="0" y="124301"/>
                  </a:cubicBezTo>
                  <a:moveTo>
                    <a:pt x="461201" y="124301"/>
                  </a:moveTo>
                  <a:cubicBezTo>
                    <a:pt x="461201" y="178594"/>
                    <a:pt x="422243" y="222314"/>
                    <a:pt x="367570" y="222314"/>
                  </a:cubicBezTo>
                  <a:cubicBezTo>
                    <a:pt x="312896" y="222314"/>
                    <a:pt x="273272" y="177927"/>
                    <a:pt x="273272" y="123634"/>
                  </a:cubicBezTo>
                  <a:lnTo>
                    <a:pt x="273272" y="122968"/>
                  </a:lnTo>
                  <a:cubicBezTo>
                    <a:pt x="273272" y="68675"/>
                    <a:pt x="312230" y="24956"/>
                    <a:pt x="366903" y="24956"/>
                  </a:cubicBezTo>
                  <a:cubicBezTo>
                    <a:pt x="421577" y="24956"/>
                    <a:pt x="461201" y="69342"/>
                    <a:pt x="461201" y="123634"/>
                  </a:cubicBezTo>
                  <a:lnTo>
                    <a:pt x="461201" y="124301"/>
                  </a:lnTo>
                  <a:moveTo>
                    <a:pt x="245269" y="124301"/>
                  </a:moveTo>
                  <a:cubicBezTo>
                    <a:pt x="245269" y="190214"/>
                    <a:pt x="294132" y="247269"/>
                    <a:pt x="366903" y="247269"/>
                  </a:cubicBezTo>
                  <a:cubicBezTo>
                    <a:pt x="439674" y="247269"/>
                    <a:pt x="489204" y="189548"/>
                    <a:pt x="489204" y="123634"/>
                  </a:cubicBezTo>
                  <a:lnTo>
                    <a:pt x="489204" y="122968"/>
                  </a:lnTo>
                  <a:cubicBezTo>
                    <a:pt x="489204" y="57055"/>
                    <a:pt x="440341" y="0"/>
                    <a:pt x="367570" y="0"/>
                  </a:cubicBezTo>
                  <a:cubicBezTo>
                    <a:pt x="294799" y="0"/>
                    <a:pt x="245269" y="57721"/>
                    <a:pt x="245269" y="123634"/>
                  </a:cubicBezTo>
                  <a:lnTo>
                    <a:pt x="245269" y="124301"/>
                  </a:lnTo>
                  <a:moveTo>
                    <a:pt x="546259" y="243269"/>
                  </a:moveTo>
                  <a:lnTo>
                    <a:pt x="572548" y="243269"/>
                  </a:lnTo>
                  <a:lnTo>
                    <a:pt x="572548" y="47149"/>
                  </a:lnTo>
                  <a:lnTo>
                    <a:pt x="726948" y="243173"/>
                  </a:lnTo>
                  <a:lnTo>
                    <a:pt x="748475" y="243173"/>
                  </a:lnTo>
                  <a:lnTo>
                    <a:pt x="748475" y="4096"/>
                  </a:lnTo>
                  <a:lnTo>
                    <a:pt x="722186" y="4096"/>
                  </a:lnTo>
                  <a:lnTo>
                    <a:pt x="722186" y="195739"/>
                  </a:lnTo>
                  <a:lnTo>
                    <a:pt x="571500" y="4096"/>
                  </a:lnTo>
                  <a:lnTo>
                    <a:pt x="546259" y="4096"/>
                  </a:lnTo>
                  <a:lnTo>
                    <a:pt x="546259" y="243269"/>
                  </a:lnTo>
                  <a:close/>
                  <a:moveTo>
                    <a:pt x="805529" y="124301"/>
                  </a:moveTo>
                  <a:cubicBezTo>
                    <a:pt x="805529" y="192976"/>
                    <a:pt x="856393" y="247269"/>
                    <a:pt x="925449" y="247269"/>
                  </a:cubicBezTo>
                  <a:cubicBezTo>
                    <a:pt x="968788" y="247269"/>
                    <a:pt x="996125" y="230505"/>
                    <a:pt x="1021080" y="205264"/>
                  </a:cubicBezTo>
                  <a:lnTo>
                    <a:pt x="1003364" y="187833"/>
                  </a:lnTo>
                  <a:cubicBezTo>
                    <a:pt x="980504" y="209741"/>
                    <a:pt x="958977" y="222314"/>
                    <a:pt x="926116" y="222314"/>
                  </a:cubicBezTo>
                  <a:cubicBezTo>
                    <a:pt x="873538" y="222314"/>
                    <a:pt x="833533" y="178879"/>
                    <a:pt x="833533" y="123634"/>
                  </a:cubicBezTo>
                  <a:lnTo>
                    <a:pt x="833533" y="122968"/>
                  </a:lnTo>
                  <a:cubicBezTo>
                    <a:pt x="833533" y="68008"/>
                    <a:pt x="873157" y="24956"/>
                    <a:pt x="926116" y="24956"/>
                  </a:cubicBezTo>
                  <a:cubicBezTo>
                    <a:pt x="958596" y="24956"/>
                    <a:pt x="981075" y="38671"/>
                    <a:pt x="1001268" y="57721"/>
                  </a:cubicBezTo>
                  <a:lnTo>
                    <a:pt x="1019747" y="37909"/>
                  </a:lnTo>
                  <a:cubicBezTo>
                    <a:pt x="995839" y="15335"/>
                    <a:pt x="969836" y="0"/>
                    <a:pt x="926497" y="0"/>
                  </a:cubicBezTo>
                  <a:cubicBezTo>
                    <a:pt x="856107" y="0"/>
                    <a:pt x="805625" y="56007"/>
                    <a:pt x="805625" y="123634"/>
                  </a:cubicBezTo>
                  <a:lnTo>
                    <a:pt x="805625" y="124301"/>
                  </a:lnTo>
                  <a:moveTo>
                    <a:pt x="1068229" y="243269"/>
                  </a:moveTo>
                  <a:lnTo>
                    <a:pt x="1229773" y="243269"/>
                  </a:lnTo>
                  <a:lnTo>
                    <a:pt x="1229773" y="218313"/>
                  </a:lnTo>
                  <a:lnTo>
                    <a:pt x="1095185" y="218313"/>
                  </a:lnTo>
                  <a:lnTo>
                    <a:pt x="1095185" y="4096"/>
                  </a:lnTo>
                  <a:lnTo>
                    <a:pt x="1068229" y="4096"/>
                  </a:lnTo>
                  <a:lnTo>
                    <a:pt x="1068229" y="243269"/>
                  </a:lnTo>
                  <a:close/>
                  <a:moveTo>
                    <a:pt x="1269111" y="143161"/>
                  </a:moveTo>
                  <a:cubicBezTo>
                    <a:pt x="1269111" y="210788"/>
                    <a:pt x="1309402" y="246983"/>
                    <a:pt x="1368552" y="246983"/>
                  </a:cubicBezTo>
                  <a:cubicBezTo>
                    <a:pt x="1428274" y="246983"/>
                    <a:pt x="1468279" y="210788"/>
                    <a:pt x="1468279" y="141065"/>
                  </a:cubicBezTo>
                  <a:lnTo>
                    <a:pt x="1468279" y="4096"/>
                  </a:lnTo>
                  <a:lnTo>
                    <a:pt x="1441323" y="4096"/>
                  </a:lnTo>
                  <a:lnTo>
                    <a:pt x="1441323" y="143066"/>
                  </a:lnTo>
                  <a:cubicBezTo>
                    <a:pt x="1441323" y="195358"/>
                    <a:pt x="1413320" y="221933"/>
                    <a:pt x="1369219" y="221933"/>
                  </a:cubicBezTo>
                  <a:cubicBezTo>
                    <a:pt x="1323499" y="221933"/>
                    <a:pt x="1296162" y="192881"/>
                    <a:pt x="1296162" y="141351"/>
                  </a:cubicBezTo>
                  <a:lnTo>
                    <a:pt x="1296162" y="4096"/>
                  </a:lnTo>
                  <a:lnTo>
                    <a:pt x="1269206" y="4096"/>
                  </a:lnTo>
                  <a:lnTo>
                    <a:pt x="1269206" y="143161"/>
                  </a:lnTo>
                  <a:moveTo>
                    <a:pt x="1516475" y="208407"/>
                  </a:moveTo>
                  <a:cubicBezTo>
                    <a:pt x="1545146" y="234029"/>
                    <a:pt x="1576197" y="246698"/>
                    <a:pt x="1614202" y="246698"/>
                  </a:cubicBezTo>
                  <a:cubicBezTo>
                    <a:pt x="1661636" y="246698"/>
                    <a:pt x="1695831" y="220027"/>
                    <a:pt x="1695831" y="179070"/>
                  </a:cubicBezTo>
                  <a:lnTo>
                    <a:pt x="1695831" y="178403"/>
                  </a:lnTo>
                  <a:cubicBezTo>
                    <a:pt x="1695831" y="141827"/>
                    <a:pt x="1671257" y="122396"/>
                    <a:pt x="1617917" y="110776"/>
                  </a:cubicBezTo>
                  <a:cubicBezTo>
                    <a:pt x="1565339" y="99536"/>
                    <a:pt x="1553051" y="86868"/>
                    <a:pt x="1553051" y="64294"/>
                  </a:cubicBezTo>
                  <a:lnTo>
                    <a:pt x="1553051" y="63627"/>
                  </a:lnTo>
                  <a:cubicBezTo>
                    <a:pt x="1553051" y="42101"/>
                    <a:pt x="1572863" y="25051"/>
                    <a:pt x="1603915" y="25051"/>
                  </a:cubicBezTo>
                  <a:cubicBezTo>
                    <a:pt x="1628489" y="25051"/>
                    <a:pt x="1650683" y="32861"/>
                    <a:pt x="1672876" y="51054"/>
                  </a:cubicBezTo>
                  <a:lnTo>
                    <a:pt x="1688592" y="30194"/>
                  </a:lnTo>
                  <a:cubicBezTo>
                    <a:pt x="1664303" y="10668"/>
                    <a:pt x="1639443" y="857"/>
                    <a:pt x="1604582" y="857"/>
                  </a:cubicBezTo>
                  <a:cubicBezTo>
                    <a:pt x="1559147" y="857"/>
                    <a:pt x="1526000" y="28480"/>
                    <a:pt x="1526000" y="66104"/>
                  </a:cubicBezTo>
                  <a:lnTo>
                    <a:pt x="1526000" y="66770"/>
                  </a:lnTo>
                  <a:cubicBezTo>
                    <a:pt x="1526000" y="106013"/>
                    <a:pt x="1551242" y="123825"/>
                    <a:pt x="1606296" y="135731"/>
                  </a:cubicBezTo>
                  <a:cubicBezTo>
                    <a:pt x="1656493" y="146304"/>
                    <a:pt x="1668494" y="158972"/>
                    <a:pt x="1668494" y="181166"/>
                  </a:cubicBezTo>
                  <a:lnTo>
                    <a:pt x="1668494" y="181832"/>
                  </a:lnTo>
                  <a:cubicBezTo>
                    <a:pt x="1668494" y="205359"/>
                    <a:pt x="1647349" y="222504"/>
                    <a:pt x="1615250" y="222504"/>
                  </a:cubicBezTo>
                  <a:cubicBezTo>
                    <a:pt x="1582103" y="222504"/>
                    <a:pt x="1558195" y="211265"/>
                    <a:pt x="1533239" y="188690"/>
                  </a:cubicBezTo>
                  <a:lnTo>
                    <a:pt x="1516475" y="208407"/>
                  </a:lnTo>
                  <a:moveTo>
                    <a:pt x="1753172" y="243173"/>
                  </a:moveTo>
                  <a:lnTo>
                    <a:pt x="1780127" y="243173"/>
                  </a:lnTo>
                  <a:lnTo>
                    <a:pt x="1780127" y="4096"/>
                  </a:lnTo>
                  <a:lnTo>
                    <a:pt x="1753172" y="4096"/>
                  </a:lnTo>
                  <a:lnTo>
                    <a:pt x="1753172" y="243173"/>
                  </a:lnTo>
                  <a:close/>
                  <a:moveTo>
                    <a:pt x="2055495" y="124301"/>
                  </a:moveTo>
                  <a:cubicBezTo>
                    <a:pt x="2055495" y="178594"/>
                    <a:pt x="2016538" y="222314"/>
                    <a:pt x="1961864" y="222314"/>
                  </a:cubicBezTo>
                  <a:cubicBezTo>
                    <a:pt x="1907191" y="222314"/>
                    <a:pt x="1867567" y="177927"/>
                    <a:pt x="1867567" y="123634"/>
                  </a:cubicBezTo>
                  <a:lnTo>
                    <a:pt x="1867567" y="122968"/>
                  </a:lnTo>
                  <a:cubicBezTo>
                    <a:pt x="1867567" y="68675"/>
                    <a:pt x="1906524" y="24956"/>
                    <a:pt x="1961198" y="24956"/>
                  </a:cubicBezTo>
                  <a:cubicBezTo>
                    <a:pt x="2015871" y="24956"/>
                    <a:pt x="2055495" y="69342"/>
                    <a:pt x="2055495" y="123634"/>
                  </a:cubicBezTo>
                  <a:lnTo>
                    <a:pt x="2055495" y="124301"/>
                  </a:lnTo>
                  <a:moveTo>
                    <a:pt x="1839563" y="124301"/>
                  </a:moveTo>
                  <a:cubicBezTo>
                    <a:pt x="1839563" y="190214"/>
                    <a:pt x="1888427" y="247269"/>
                    <a:pt x="1961198" y="247269"/>
                  </a:cubicBezTo>
                  <a:cubicBezTo>
                    <a:pt x="2033969" y="247269"/>
                    <a:pt x="2083499" y="189548"/>
                    <a:pt x="2083499" y="123634"/>
                  </a:cubicBezTo>
                  <a:lnTo>
                    <a:pt x="2083499" y="122968"/>
                  </a:lnTo>
                  <a:cubicBezTo>
                    <a:pt x="2083499" y="57055"/>
                    <a:pt x="2034635" y="0"/>
                    <a:pt x="1961960" y="0"/>
                  </a:cubicBezTo>
                  <a:cubicBezTo>
                    <a:pt x="1889189" y="0"/>
                    <a:pt x="1839659" y="57721"/>
                    <a:pt x="1839659" y="123634"/>
                  </a:cubicBezTo>
                  <a:lnTo>
                    <a:pt x="1839659" y="124301"/>
                  </a:lnTo>
                  <a:moveTo>
                    <a:pt x="2140553" y="243269"/>
                  </a:moveTo>
                  <a:lnTo>
                    <a:pt x="2166842" y="243269"/>
                  </a:lnTo>
                  <a:lnTo>
                    <a:pt x="2166842" y="47149"/>
                  </a:lnTo>
                  <a:lnTo>
                    <a:pt x="2321243" y="243173"/>
                  </a:lnTo>
                  <a:lnTo>
                    <a:pt x="2342769" y="243173"/>
                  </a:lnTo>
                  <a:lnTo>
                    <a:pt x="2342769" y="4096"/>
                  </a:lnTo>
                  <a:lnTo>
                    <a:pt x="2316480" y="4096"/>
                  </a:lnTo>
                  <a:lnTo>
                    <a:pt x="2316480" y="195739"/>
                  </a:lnTo>
                  <a:lnTo>
                    <a:pt x="2165890" y="4096"/>
                  </a:lnTo>
                  <a:lnTo>
                    <a:pt x="2140649" y="4096"/>
                  </a:lnTo>
                  <a:lnTo>
                    <a:pt x="2140649" y="24326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2400"/>
            </a:p>
          </p:txBody>
        </p:sp>
      </p:grpSp>
      <p:sp>
        <p:nvSpPr>
          <p:cNvPr id="24" name="- INDELING">
            <a:extLst>
              <a:ext uri="{FF2B5EF4-FFF2-40B4-BE49-F238E27FC236}">
                <a16:creationId xmlns:a16="http://schemas.microsoft.com/office/drawing/2014/main" id="{E9150A11-B63A-4EA9-A4A1-31A9F622D51C}"/>
              </a:ext>
            </a:extLst>
          </p:cNvPr>
          <p:cNvSpPr txBox="1"/>
          <p:nvPr userDrawn="1"/>
        </p:nvSpPr>
        <p:spPr>
          <a:xfrm>
            <a:off x="0" y="-692225"/>
            <a:ext cx="12192000" cy="1684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nl-NL" sz="1000" b="0" cap="all" spc="67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layout</a:t>
            </a:r>
          </a:p>
        </p:txBody>
      </p:sp>
    </p:spTree>
    <p:extLst>
      <p:ext uri="{BB962C8B-B14F-4D97-AF65-F5344CB8AC3E}">
        <p14:creationId xmlns:p14="http://schemas.microsoft.com/office/powerpoint/2010/main" val="371460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  <p:sldLayoutId id="2147483780" r:id="rId22"/>
    <p:sldLayoutId id="2147483781" r:id="rId23"/>
    <p:sldLayoutId id="2147483782" r:id="rId24"/>
    <p:sldLayoutId id="2147483783" r:id="rId25"/>
    <p:sldLayoutId id="2147483784" r:id="rId26"/>
    <p:sldLayoutId id="2147483785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2400" b="0" kern="1200" cap="all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71463" indent="-271463" algn="l" defTabSz="914377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accent5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1463" algn="l" defTabSz="914377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accent5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77" rtl="0" eaLnBrk="1" latinLnBrk="0" hangingPunct="1">
        <a:lnSpc>
          <a:spcPct val="90000"/>
        </a:lnSpc>
        <a:spcBef>
          <a:spcPts val="800"/>
        </a:spcBef>
        <a:spcAft>
          <a:spcPts val="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90000"/>
        </a:lnSpc>
        <a:spcBef>
          <a:spcPts val="800"/>
        </a:spcBef>
        <a:spcAft>
          <a:spcPts val="0"/>
        </a:spcAft>
        <a:buFont typeface="Arial" panose="020B0604020202020204" pitchFamily="34" charset="0"/>
        <a:buNone/>
        <a:defRPr sz="1600" b="0" kern="1200" cap="all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377" rtl="0" eaLnBrk="1" latinLnBrk="0" hangingPunct="1">
        <a:lnSpc>
          <a:spcPct val="90000"/>
        </a:lnSpc>
        <a:spcBef>
          <a:spcPts val="800"/>
        </a:spcBef>
        <a:spcAft>
          <a:spcPts val="0"/>
        </a:spcAft>
        <a:buFont typeface="Arial" panose="020B0604020202020204" pitchFamily="34" charset="0"/>
        <a:buNone/>
        <a:defRPr lang="nl-NL" sz="3600" b="0" kern="1200" cap="all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5pPr>
      <a:lvl6pPr marL="0" indent="0" algn="l" defTabSz="914377" rtl="0" eaLnBrk="1" latinLnBrk="0" hangingPunct="1">
        <a:lnSpc>
          <a:spcPct val="90000"/>
        </a:lnSpc>
        <a:spcBef>
          <a:spcPts val="800"/>
        </a:spcBef>
        <a:buFont typeface="+mj-lt"/>
        <a:buNone/>
        <a:defRPr sz="1800" b="1" kern="1200" cap="none" baseline="0">
          <a:solidFill>
            <a:schemeClr val="tx1"/>
          </a:solidFill>
          <a:latin typeface="+mn-lt"/>
          <a:ea typeface="+mn-ea"/>
          <a:cs typeface="+mn-cs"/>
        </a:defRPr>
      </a:lvl6pPr>
      <a:lvl7pPr marL="271463" indent="-271463" algn="l" defTabSz="914377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1463" indent="-271463" algn="l" defTabSz="914377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Font typeface="+mj-lt"/>
        <a:buAutoNum type="alphaL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>
          <p15:clr>
            <a:srgbClr val="F26B43"/>
          </p15:clr>
        </p15:guide>
        <p15:guide id="2">
          <p15:clr>
            <a:srgbClr val="F26B43"/>
          </p15:clr>
        </p15:guide>
        <p15:guide id="3" pos="7680">
          <p15:clr>
            <a:srgbClr val="F26B43"/>
          </p15:clr>
        </p15:guide>
        <p15:guide id="4" orient="horz" pos="4320">
          <p15:clr>
            <a:srgbClr val="F26B43"/>
          </p15:clr>
        </p15:guide>
        <p15:guide id="5" orient="horz" pos="4173">
          <p15:clr>
            <a:srgbClr val="F26B43"/>
          </p15:clr>
        </p15:guide>
        <p15:guide id="6" pos="7076">
          <p15:clr>
            <a:srgbClr val="5ACBF0"/>
          </p15:clr>
        </p15:guide>
        <p15:guide id="7" pos="604">
          <p15:clr>
            <a:srgbClr val="5ACBF0"/>
          </p15:clr>
        </p15:guide>
        <p15:guide id="9" orient="horz" pos="3913">
          <p15:clr>
            <a:srgbClr val="5ACBF0"/>
          </p15:clr>
        </p15:guide>
        <p15:guide id="10" orient="horz" pos="935">
          <p15:clr>
            <a:srgbClr val="5ACBF0"/>
          </p15:clr>
        </p15:guide>
        <p15:guide id="12" orient="horz" pos="68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CC099DD-8E7F-4878-A418-76859A85E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DEBDB6E-6E9D-48C5-8C66-EC8D1AC84F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B1C1573-D299-448C-8A04-C9E2270469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D0AE86A-F86F-4CBE-9CAD-B508CD66D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37F07FB-5D28-409C-BEFF-56E4E0470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F314C2B-7573-4DB8-AD6D-D07CE831E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AB0E5B9-7A69-4C8F-832C-385E34CF94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3EE5250-5184-40BF-9DF2-E25C8ED2F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45F0B04-CD2F-4DFA-BC25-7CD1B4723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120A221-52E9-45D0-A6EA-2E4B7BA91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EF69602-360C-4C8D-A2EC-558B20F58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20FAB78-4165-4488-A328-3396610F0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FECEB49-DD6B-46B0-96F6-9B56A3AA9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9BB7828-91C2-45AB-B2EB-A77E93E5D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58D9842-FFBE-40DA-AD41-4067978A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A9D92EE-93D9-42DE-9645-2C81E20E0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18C150F-1B6F-4BD1-9052-EA20D0294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CCDB6DC-96CE-4D4A-917E-DAC577483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1C4B445-E267-49A6-AB25-07B182211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58BDCEC-CCF4-470A-A624-152E41F98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55D99E0-6D1B-4979-BC1C-0F54F485A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8BFEC78-630A-4A9D-B4BF-92B08A158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DFC065A-13A3-45D2-ACB7-1068F4A69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2551881-1E40-4ABC-A1FC-686D1B2D2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445FBD3-DA73-4FF1-8388-AED59D767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B492AB2-E246-471D-A23E-7A279EDAE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5DDB3BB-3E22-49A4-B920-BBC68FD6D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44814FE-01E1-4C6F-AE3A-46BDA527B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90DA665-0CFA-4ADB-89FF-9F79AC293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249E6A0-5BFC-4622-B59D-F5082F67B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BD83E7E-1DA8-4060-9D1A-803D06542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94C0F59-9A0F-4340-BCD2-20B5BBBE5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7050958-138C-4DA8-9DF5-1A9D65C19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133265" y="-2152219"/>
            <a:ext cx="6858000" cy="11162439"/>
          </a:xfrm>
          <a:custGeom>
            <a:avLst/>
            <a:gdLst>
              <a:gd name="connsiteX0" fmla="*/ 6858000 w 6858000"/>
              <a:gd name="connsiteY0" fmla="*/ 0 h 11162439"/>
              <a:gd name="connsiteX1" fmla="*/ 6858000 w 6858000"/>
              <a:gd name="connsiteY1" fmla="*/ 7095240 h 11162439"/>
              <a:gd name="connsiteX2" fmla="*/ 6857998 w 6858000"/>
              <a:gd name="connsiteY2" fmla="*/ 7095240 h 11162439"/>
              <a:gd name="connsiteX3" fmla="*/ 6857998 w 6858000"/>
              <a:gd name="connsiteY3" fmla="*/ 10339528 h 11162439"/>
              <a:gd name="connsiteX4" fmla="*/ 0 w 6858000"/>
              <a:gd name="connsiteY4" fmla="*/ 10925458 h 11162439"/>
              <a:gd name="connsiteX5" fmla="*/ 0 w 6858000"/>
              <a:gd name="connsiteY5" fmla="*/ 7095240 h 11162439"/>
              <a:gd name="connsiteX6" fmla="*/ 0 w 6858000"/>
              <a:gd name="connsiteY6" fmla="*/ 6778313 h 11162439"/>
              <a:gd name="connsiteX7" fmla="*/ 0 w 6858000"/>
              <a:gd name="connsiteY7" fmla="*/ 0 h 1116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11162439">
                <a:moveTo>
                  <a:pt x="6858000" y="0"/>
                </a:moveTo>
                <a:lnTo>
                  <a:pt x="6858000" y="7095240"/>
                </a:lnTo>
                <a:lnTo>
                  <a:pt x="6857998" y="7095240"/>
                </a:lnTo>
                <a:lnTo>
                  <a:pt x="6857998" y="10339528"/>
                </a:lnTo>
                <a:cubicBezTo>
                  <a:pt x="3428999" y="10339528"/>
                  <a:pt x="3428999" y="11696417"/>
                  <a:pt x="0" y="10925458"/>
                </a:cubicBezTo>
                <a:lnTo>
                  <a:pt x="0" y="7095240"/>
                </a:lnTo>
                <a:lnTo>
                  <a:pt x="0" y="677831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n abstract genetic concept">
            <a:extLst>
              <a:ext uri="{FF2B5EF4-FFF2-40B4-BE49-F238E27FC236}">
                <a16:creationId xmlns:a16="http://schemas.microsoft.com/office/drawing/2014/main" id="{BB530671-12C4-DBD1-F22F-BE4F5DCC1D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23033" r="-1" b="15555"/>
          <a:stretch/>
        </p:blipFill>
        <p:spPr>
          <a:xfrm>
            <a:off x="-18954" y="10"/>
            <a:ext cx="11167367" cy="6857990"/>
          </a:xfrm>
          <a:custGeom>
            <a:avLst/>
            <a:gdLst/>
            <a:ahLst/>
            <a:cxnLst/>
            <a:rect l="l" t="t" r="r" b="b"/>
            <a:pathLst>
              <a:path w="12142767" h="6858000">
                <a:moveTo>
                  <a:pt x="0" y="0"/>
                </a:moveTo>
                <a:lnTo>
                  <a:pt x="11251490" y="0"/>
                </a:lnTo>
                <a:lnTo>
                  <a:pt x="11255634" y="308191"/>
                </a:lnTo>
                <a:cubicBezTo>
                  <a:pt x="11341049" y="3428907"/>
                  <a:pt x="12695043" y="3532715"/>
                  <a:pt x="11886084" y="6854559"/>
                </a:cubicBezTo>
                <a:lnTo>
                  <a:pt x="7539784" y="6854559"/>
                </a:lnTo>
                <a:lnTo>
                  <a:pt x="753978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B61D61-E631-90A2-E21B-B48424282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25" y="746841"/>
            <a:ext cx="9339075" cy="26821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Applying Lean Methodologies in Marketing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D76266-8068-9120-0B05-9AF59440A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25" y="3674327"/>
            <a:ext cx="9339075" cy="138021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Maximizing resources and minimizing costs for creative growth</a:t>
            </a:r>
          </a:p>
        </p:txBody>
      </p:sp>
    </p:spTree>
    <p:extLst>
      <p:ext uri="{BB962C8B-B14F-4D97-AF65-F5344CB8AC3E}">
        <p14:creationId xmlns:p14="http://schemas.microsoft.com/office/powerpoint/2010/main" val="2208420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F14D45BF-E397-40C0-AFE3-A4149E60E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5F4CD44-7930-4EB8-9A74-8D2F9E636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F1268F0-44F7-4AC9-A3E6-9527C22F3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880B23C-29A4-4D11-8671-EE46FECE7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C2CF28E-44F6-4983-9729-A705B8709B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B11666B-80E2-4F7D-9613-17A65CBC1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ABFAC7C-C1E8-4988-864D-3B05D3006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2EE5A4C-9245-46EB-B145-8FDFBE6E1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BFEDEDB-B657-4E62-9962-28BF54122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65EFAA5-5243-4FE8-819B-80D4995BB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F92E633-809E-4E07-965A-F2F9EDCF7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0DE1690-3F94-4C79-9357-6653BEEF1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529D5DF-1A9E-4690-B016-03FB1E72DC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6F8E2D2-E88C-4F73-A660-D2B76298C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37BF3BB-FE7A-410E-AA57-73485A775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0EC5EB5-F6E1-441C-AB44-799A5DF1B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D6F199F-9E76-4C7E-9DF6-20EE550DF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91704E7-976B-4FE0-9381-8EB7818E7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75603A9-61D4-4172-AF77-7A7CE408A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73C1AA7-2357-41A1-A057-FA2D44DAD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0024205-8F58-4C8D-BE50-35E40091B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737BEEA-3398-4C1B-AB48-E7173325C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5EE29AB-4E85-418B-A6D3-3E7B401855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ADE2BEB-6A23-4DFC-9A4E-E44F3CA9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ECE8D73-51C6-4818-8BD9-9202BBA0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EA7AA7F-CD9D-4820-B463-7B9CFEC8E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1618CA6-513B-458C-89C1-1FE15F1F43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5BACA43-902B-4444-95CB-5165D5483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8A07376-1103-43DD-A6D6-D7BAF6F00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8FCEA8A1-BC0E-4221-B9E5-3D3C7BA26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955D27E5-DFE1-4EE8-B982-0A3922359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FD07B27-85E5-4F3B-B432-CDBDC0F6E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B78179E-DE7D-4A30-9BDC-05D7AE217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ight Triangle 87">
            <a:extLst>
              <a:ext uri="{FF2B5EF4-FFF2-40B4-BE49-F238E27FC236}">
                <a16:creationId xmlns:a16="http://schemas.microsoft.com/office/drawing/2014/main" id="{07E3C0EF-2D2A-42BA-B4E2-76E2B1FC5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3" y="3153945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031314-5802-1EA4-73F3-CCD794561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0"/>
            <a:ext cx="3428812" cy="5436630"/>
          </a:xfrm>
        </p:spPr>
        <p:txBody>
          <a:bodyPr anchor="ctr">
            <a:normAutofit/>
          </a:bodyPr>
          <a:lstStyle/>
          <a:p>
            <a:r>
              <a:rPr lang="en-US" dirty="0"/>
              <a:t>Lean approach: a catalyst for marketing innovation.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5DC3E4-9D23-5463-EB2F-86B72747B2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613313"/>
              </p:ext>
            </p:extLst>
          </p:nvPr>
        </p:nvGraphicFramePr>
        <p:xfrm>
          <a:off x="5103282" y="170170"/>
          <a:ext cx="6879517" cy="5973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3724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91A4A5-C00F-4B45-9735-FD2841BF3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A16FDB6-C8B8-4BB9-B5F6-C9E7D1549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65D67BC-2831-45D1-804D-2B848B7FF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3254059-39EC-48CC-B948-9EE6B0551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F3E0572-7D5E-4FAA-B67C-23A9C6D71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C5F1231-CF22-4258-B764-592B6CB8D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B2C5387-42A2-4464-BF18-E70B0227B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926F39D-AFC8-4FF6-9211-84AA77717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D812696-9AF7-4D2B-A041-80C015F33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E6CB557-1E5B-4D2D-9330-8EB4AF730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03A4B30-3A15-4294-9BED-E7317857F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E7B8343-CDF9-4023-9FBF-F4ADE601B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BB30BD5-639D-4F53-BC6C-2A8D0FFFE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D7E1947-04B8-4F0B-9E3C-FC4E26D61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3EDB6D6-D309-48D4-87F4-AAED7C57C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F2E163F-B043-43B7-85CE-36F2136BA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F6CB03C-E3B1-4D22-ABA3-986CC09FB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9B41E31-EE5F-423F-8B88-3B56009A3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59D4FE6-B271-4427-8273-0B80EF1366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F7D26D0-83A1-41B0-82E3-FB5D3E93E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7E47C02-EBB8-4368-815C-FEDA23368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E61DA55-8618-4048-A65A-41E072D9F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DFC058B-6608-4509-92E1-D4D0D5BD5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E3652A3-36D6-4E0C-B7FB-52CD69E9C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BF82BE6-B2D5-4FA1-98B4-1E0072C39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ECA553C-C7B8-4353-BC4C-D622087D6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F802227-5CA9-40B4-870E-495C7899C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1A19F9E-BB49-4808-8481-77F848C2F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53A57BE-F139-4C31-8201-477E20DD2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9F800EC-2D85-47C7-BFB8-B146DD929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478BA6D-3F48-40B1-8227-830029B62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21E6C45-0A76-456E-BDD6-3DCB66126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3C541D4F-11C2-4F36-B2A3-AB9028F2A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05909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6707FA-F3AF-E0FC-2460-344C50293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2"/>
            <a:ext cx="4038652" cy="1881178"/>
          </a:xfrm>
        </p:spPr>
        <p:txBody>
          <a:bodyPr>
            <a:normAutofit/>
          </a:bodyPr>
          <a:lstStyle/>
          <a:p>
            <a:r>
              <a:rPr lang="nl-NL" dirty="0" err="1"/>
              <a:t>Hoshin</a:t>
            </a:r>
            <a:r>
              <a:rPr lang="nl-NL" dirty="0"/>
              <a:t> Matrix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7D1C22-28FB-B77A-EE6C-937C06C9F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886117"/>
            <a:ext cx="4038652" cy="32768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Links </a:t>
            </a:r>
            <a:endParaRPr lang="nl-NL"/>
          </a:p>
          <a:p>
            <a:pPr>
              <a:buClr>
                <a:srgbClr val="7CA8B4"/>
              </a:buClr>
            </a:pPr>
            <a:r>
              <a:rPr lang="en-US" dirty="0"/>
              <a:t>Long-term goals  to</a:t>
            </a:r>
            <a:endParaRPr lang="nl-NL" dirty="0"/>
          </a:p>
          <a:p>
            <a:pPr>
              <a:buClr>
                <a:srgbClr val="7CA8B4"/>
              </a:buClr>
            </a:pPr>
            <a:r>
              <a:rPr lang="en-US" dirty="0"/>
              <a:t>Annual objectives  to</a:t>
            </a:r>
          </a:p>
          <a:p>
            <a:pPr>
              <a:buClr>
                <a:srgbClr val="7CA8B4"/>
              </a:buClr>
            </a:pPr>
            <a:r>
              <a:rPr lang="en-US" dirty="0"/>
              <a:t>KPI's to</a:t>
            </a:r>
          </a:p>
          <a:p>
            <a:pPr>
              <a:buClr>
                <a:srgbClr val="7CA8B4"/>
              </a:buClr>
            </a:pPr>
            <a:r>
              <a:rPr lang="en-US" dirty="0"/>
              <a:t>Responsible team members</a:t>
            </a:r>
          </a:p>
        </p:txBody>
      </p:sp>
      <p:pic>
        <p:nvPicPr>
          <p:cNvPr id="4" name="Tijdelijke aanduiding voor inhoud 3" descr="Hoshin Kanri vs. Balanced Scorecard">
            <a:extLst>
              <a:ext uri="{FF2B5EF4-FFF2-40B4-BE49-F238E27FC236}">
                <a16:creationId xmlns:a16="http://schemas.microsoft.com/office/drawing/2014/main" id="{D5759D37-E71F-3AB9-FBF5-535F887EE2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49" r="106" b="5362"/>
          <a:stretch/>
        </p:blipFill>
        <p:spPr>
          <a:xfrm>
            <a:off x="5106333" y="907804"/>
            <a:ext cx="6401443" cy="505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44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F14D45BF-E397-40C0-AFE3-A4149E60E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5F4CD44-7930-4EB8-9A74-8D2F9E636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F1268F0-44F7-4AC9-A3E6-9527C22F3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880B23C-29A4-4D11-8671-EE46FECE7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C2CF28E-44F6-4983-9729-A705B8709B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B11666B-80E2-4F7D-9613-17A65CBC1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ABFAC7C-C1E8-4988-864D-3B05D3006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2EE5A4C-9245-46EB-B145-8FDFBE6E1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BFEDEDB-B657-4E62-9962-28BF54122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65EFAA5-5243-4FE8-819B-80D4995BB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F92E633-809E-4E07-965A-F2F9EDCF7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0DE1690-3F94-4C79-9357-6653BEEF1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529D5DF-1A9E-4690-B016-03FB1E72DC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6F8E2D2-E88C-4F73-A660-D2B76298C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37BF3BB-FE7A-410E-AA57-73485A775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0EC5EB5-F6E1-441C-AB44-799A5DF1B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D6F199F-9E76-4C7E-9DF6-20EE550DF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91704E7-976B-4FE0-9381-8EB7818E7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75603A9-61D4-4172-AF77-7A7CE408A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73C1AA7-2357-41A1-A057-FA2D44DAD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0024205-8F58-4C8D-BE50-35E40091B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737BEEA-3398-4C1B-AB48-E7173325C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5EE29AB-4E85-418B-A6D3-3E7B401855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ADE2BEB-6A23-4DFC-9A4E-E44F3CA9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ECE8D73-51C6-4818-8BD9-9202BBA0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EA7AA7F-CD9D-4820-B463-7B9CFEC8E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1618CA6-513B-458C-89C1-1FE15F1F43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5BACA43-902B-4444-95CB-5165D5483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8A07376-1103-43DD-A6D6-D7BAF6F00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8FCEA8A1-BC0E-4221-B9E5-3D3C7BA26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955D27E5-DFE1-4EE8-B982-0A3922359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FD07B27-85E5-4F3B-B432-CDBDC0F6E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B78179E-DE7D-4A30-9BDC-05D7AE217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ight Triangle 83">
            <a:extLst>
              <a:ext uri="{FF2B5EF4-FFF2-40B4-BE49-F238E27FC236}">
                <a16:creationId xmlns:a16="http://schemas.microsoft.com/office/drawing/2014/main" id="{07E3C0EF-2D2A-42BA-B4E2-76E2B1FC5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3" y="3153945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93746F-7C65-1251-ED89-DF0B2DACE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0"/>
            <a:ext cx="3428812" cy="5436630"/>
          </a:xfrm>
        </p:spPr>
        <p:txBody>
          <a:bodyPr anchor="ctr">
            <a:normAutofit/>
          </a:bodyPr>
          <a:lstStyle/>
          <a:p>
            <a:r>
              <a:rPr lang="en-US" sz="4000" dirty="0"/>
              <a:t>Value Stream Mapping: Streamlining for Efficiency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4FCB1016-004A-3648-35A7-D3C79CDA93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5371924"/>
              </p:ext>
            </p:extLst>
          </p:nvPr>
        </p:nvGraphicFramePr>
        <p:xfrm>
          <a:off x="4953000" y="628657"/>
          <a:ext cx="7029799" cy="5514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214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F14D45BF-E397-40C0-AFE3-A4149E60E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473D18E-8239-4237-AAE3-669A5DC9E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E3084D0-F791-4BDB-BE05-646AC3992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4D6DCF6-A86F-4F3E-B05B-A185C88FED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C606F2D-64E8-4F47-8BFB-9E5461D0C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0BCEF1D-5A57-437F-8B18-A4BB5E7E2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AE40050-1642-4F32-97F7-A55F55224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46092F7-3842-40E2-9AA0-F5ABE85300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573861C-1632-4B71-A9D1-6217F7056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789946E-7E68-4423-850D-B2685741D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FD9B59D-7EA5-4D09-A4D1-8FE116E6E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B7DC543-FB49-4917-A784-F22671D85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DD4C969-ABA8-42BF-8A5A-376D6150AF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41CF9EE-FFBB-4B80-9067-B93664D1E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A70F89B-6A43-4899-80C1-71EF00FFE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D017414-9CE6-4C62-9907-FFB763678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71CBAD0-0A82-491E-B189-9B9EE284B1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1FBDB97-63E3-4080-9C98-C3AC95812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EABAF5A-A1AF-407F-954C-AEC005C1DC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AFFB3E1-F883-4DC4-AB15-C9DF8FF45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370EECF-B2B1-4E98-9FA1-E6EAFD81A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3D9282E-1351-4A7C-B825-55857E6CF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62B53C5-26FB-44BD-BA0E-8C9DC2B735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DEA48D3-2D0C-42DB-8DA4-683C7BA87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E94B642-22AE-4405-AF09-BCF2EFA66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64703B3-6CD3-454A-A370-2FC6778328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B53E6017-E992-4244-9DD2-23A81C98D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025D51B-D8CF-4443-9F54-922ED4F37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B0D1508-2D27-4EB4-B6E9-4F05F233A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F19548D-9DB1-4973-AFAF-A1714BFCF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B2B8E7E-308F-4C70-BB63-AA6E7F2705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DDB524C-34E5-4795-8662-91C3DD835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B13D1937-AA87-4E61-A0ED-D20D74720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Right Triangle 85">
            <a:extLst>
              <a:ext uri="{FF2B5EF4-FFF2-40B4-BE49-F238E27FC236}">
                <a16:creationId xmlns:a16="http://schemas.microsoft.com/office/drawing/2014/main" id="{EA51299F-406B-4318-AEA1-08F10590E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3" y="3153945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2EC6F0-D0BE-206E-0D41-D8AB4306B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5950"/>
            <a:ext cx="4692685" cy="5436630"/>
          </a:xfrm>
        </p:spPr>
        <p:txBody>
          <a:bodyPr anchor="ctr">
            <a:normAutofit/>
          </a:bodyPr>
          <a:lstStyle/>
          <a:p>
            <a:r>
              <a:rPr lang="en-US" sz="4000" dirty="0"/>
              <a:t>Kaizen: </a:t>
            </a:r>
            <a:br>
              <a:rPr lang="en-US" sz="4000" dirty="0"/>
            </a:br>
            <a:r>
              <a:rPr lang="en-US" sz="4000" dirty="0"/>
              <a:t>Driving Continuous Improvement in Marketing</a:t>
            </a:r>
          </a:p>
        </p:txBody>
      </p:sp>
      <p:graphicFrame>
        <p:nvGraphicFramePr>
          <p:cNvPr id="46" name="Content Placeholder 2">
            <a:extLst>
              <a:ext uri="{FF2B5EF4-FFF2-40B4-BE49-F238E27FC236}">
                <a16:creationId xmlns:a16="http://schemas.microsoft.com/office/drawing/2014/main" id="{76963A13-212F-4667-434B-298B0150BE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045391"/>
              </p:ext>
            </p:extLst>
          </p:nvPr>
        </p:nvGraphicFramePr>
        <p:xfrm>
          <a:off x="5400376" y="695422"/>
          <a:ext cx="6582424" cy="5436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9233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F14D45BF-E397-40C0-AFE3-A4149E60E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5F4CD44-7930-4EB8-9A74-8D2F9E636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1268F0-44F7-4AC9-A3E6-9527C22F3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880B23C-29A4-4D11-8671-EE46FECE7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C2CF28E-44F6-4983-9729-A705B8709B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B11666B-80E2-4F7D-9613-17A65CBC1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ABFAC7C-C1E8-4988-864D-3B05D3006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2EE5A4C-9245-46EB-B145-8FDFBE6E1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BFEDEDB-B657-4E62-9962-28BF54122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65EFAA5-5243-4FE8-819B-80D4995BB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F92E633-809E-4E07-965A-F2F9EDCF7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0DE1690-3F94-4C79-9357-6653BEEF1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529D5DF-1A9E-4690-B016-03FB1E72DC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F8E2D2-E88C-4F73-A660-D2B76298C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37BF3BB-FE7A-410E-AA57-73485A775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0EC5EB5-F6E1-441C-AB44-799A5DF1B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D6F199F-9E76-4C7E-9DF6-20EE550DF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91704E7-976B-4FE0-9381-8EB7818E7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5603A9-61D4-4172-AF77-7A7CE408A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73C1AA7-2357-41A1-A057-FA2D44DAD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0024205-8F58-4C8D-BE50-35E40091B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737BEEA-3398-4C1B-AB48-E7173325C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5EE29AB-4E85-418B-A6D3-3E7B401855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DE2BEB-6A23-4DFC-9A4E-E44F3CA9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ECE8D73-51C6-4818-8BD9-9202BBA0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EA7AA7F-CD9D-4820-B463-7B9CFEC8E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1618CA6-513B-458C-89C1-1FE15F1F43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5BACA43-902B-4444-95CB-5165D5483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A07376-1103-43DD-A6D6-D7BAF6F00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FCEA8A1-BC0E-4221-B9E5-3D3C7BA26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55D27E5-DFE1-4EE8-B982-0A3922359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FD07B27-85E5-4F3B-B432-CDBDC0F6E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B78179E-DE7D-4A30-9BDC-05D7AE217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ight Triangle 47">
            <a:extLst>
              <a:ext uri="{FF2B5EF4-FFF2-40B4-BE49-F238E27FC236}">
                <a16:creationId xmlns:a16="http://schemas.microsoft.com/office/drawing/2014/main" id="{07E3C0EF-2D2A-42BA-B4E2-76E2B1FC5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3" y="3153945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17641-F5D7-3853-B981-B0C94E6B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0"/>
            <a:ext cx="3428812" cy="5436630"/>
          </a:xfrm>
        </p:spPr>
        <p:txBody>
          <a:bodyPr anchor="ctr">
            <a:normAutofit/>
          </a:bodyPr>
          <a:lstStyle/>
          <a:p>
            <a:r>
              <a:rPr lang="en-US"/>
              <a:t>Kanban: Enhancing Marketing Productivity</a:t>
            </a:r>
            <a:endParaRPr lang="en-US" dirty="0"/>
          </a:p>
        </p:txBody>
      </p:sp>
      <p:graphicFrame>
        <p:nvGraphicFramePr>
          <p:cNvPr id="49" name="Content Placeholder 2">
            <a:extLst>
              <a:ext uri="{FF2B5EF4-FFF2-40B4-BE49-F238E27FC236}">
                <a16:creationId xmlns:a16="http://schemas.microsoft.com/office/drawing/2014/main" id="{CA9C710F-2414-6685-9E7D-3F6D1DE4BF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054726"/>
              </p:ext>
            </p:extLst>
          </p:nvPr>
        </p:nvGraphicFramePr>
        <p:xfrm>
          <a:off x="5103282" y="170170"/>
          <a:ext cx="6879517" cy="5973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8278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F14D45BF-E397-40C0-AFE3-A4149E60E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473D18E-8239-4237-AAE3-669A5DC9E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E3084D0-F791-4BDB-BE05-646AC3992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34D6DCF6-A86F-4F3E-B05B-A185C88FED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5C606F2D-64E8-4F47-8BFB-9E5461D0C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60BCEF1D-5A57-437F-8B18-A4BB5E7E2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AE40050-1642-4F32-97F7-A55F55224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46092F7-3842-40E2-9AA0-F5ABE85300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C573861C-1632-4B71-A9D1-6217F7056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789946E-7E68-4423-850D-B2685741D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FD9B59D-7EA5-4D09-A4D1-8FE116E6E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B7DC543-FB49-4917-A784-F22671D85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0DD4C969-ABA8-42BF-8A5A-376D6150AF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41CF9EE-FFBB-4B80-9067-B93664D1E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A70F89B-6A43-4899-80C1-71EF00FFE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9D017414-9CE6-4C62-9907-FFB763678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671CBAD0-0A82-491E-B189-9B9EE284B1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71FBDB97-63E3-4080-9C98-C3AC95812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EABAF5A-A1AF-407F-954C-AEC005C1DC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DAFFB3E1-F883-4DC4-AB15-C9DF8FF45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370EECF-B2B1-4E98-9FA1-E6EAFD81A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3D9282E-1351-4A7C-B825-55857E6CF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62B53C5-26FB-44BD-BA0E-8C9DC2B735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0DEA48D3-2D0C-42DB-8DA4-683C7BA87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AE94B642-22AE-4405-AF09-BCF2EFA66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64703B3-6CD3-454A-A370-2FC6778328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B53E6017-E992-4244-9DD2-23A81C98D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E025D51B-D8CF-4443-9F54-922ED4F37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1B0D1508-2D27-4EB4-B6E9-4F05F233A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3F19548D-9DB1-4973-AFAF-A1714BFCF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4B2B8E7E-308F-4C70-BB63-AA6E7F2705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DDB524C-34E5-4795-8662-91C3DD835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B13D1937-AA87-4E61-A0ED-D20D74720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Right Triangle 123">
            <a:extLst>
              <a:ext uri="{FF2B5EF4-FFF2-40B4-BE49-F238E27FC236}">
                <a16:creationId xmlns:a16="http://schemas.microsoft.com/office/drawing/2014/main" id="{EA51299F-406B-4318-AEA1-08F10590E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3" y="3153945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450766-4596-E7E0-ECC5-99099E1F9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0"/>
            <a:ext cx="4305128" cy="5436630"/>
          </a:xfrm>
        </p:spPr>
        <p:txBody>
          <a:bodyPr anchor="ctr">
            <a:normAutofit/>
          </a:bodyPr>
          <a:lstStyle/>
          <a:p>
            <a:r>
              <a:rPr lang="en-US" dirty="0"/>
              <a:t>Applying Lean in marketing leads to cost reduction and value increase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8EC97A-B304-3AE2-B2E8-F0F6A19E4C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550027"/>
              </p:ext>
            </p:extLst>
          </p:nvPr>
        </p:nvGraphicFramePr>
        <p:xfrm>
          <a:off x="5481050" y="170170"/>
          <a:ext cx="6501749" cy="6753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921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B57ED-081F-BB19-2116-37BB4A675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482B9-EF22-C80D-8DB3-847A081DE7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156FFD-7741-728A-3D8F-9F39EBD18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sineVTI">
  <a:themeElements>
    <a:clrScheme name="AnalogousFromLightSeedLeftStep">
      <a:dk1>
        <a:srgbClr val="000000"/>
      </a:dk1>
      <a:lt1>
        <a:srgbClr val="FFFFFF"/>
      </a:lt1>
      <a:dk2>
        <a:srgbClr val="24393F"/>
      </a:dk2>
      <a:lt2>
        <a:srgbClr val="E8E8E2"/>
      </a:lt2>
      <a:accent1>
        <a:srgbClr val="8885D7"/>
      </a:accent1>
      <a:accent2>
        <a:srgbClr val="6A90CE"/>
      </a:accent2>
      <a:accent3>
        <a:srgbClr val="5AAEC3"/>
      </a:accent3>
      <a:accent4>
        <a:srgbClr val="5DB4A2"/>
      </a:accent4>
      <a:accent5>
        <a:srgbClr val="68B484"/>
      </a:accent5>
      <a:accent6>
        <a:srgbClr val="62B65E"/>
      </a:accent6>
      <a:hlink>
        <a:srgbClr val="848651"/>
      </a:hlink>
      <a:folHlink>
        <a:srgbClr val="7F7F7F"/>
      </a:folHlink>
    </a:clrScheme>
    <a:fontScheme name="Custom 50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ineVTI" id="{4F4449D5-5E9D-4D83-9E2A-939F9CF20276}" vid="{03166EA1-370F-4321-A61E-8851365B4312}"/>
    </a:ext>
  </a:extLst>
</a:theme>
</file>

<file path=ppt/theme/theme2.xml><?xml version="1.0" encoding="utf-8"?>
<a:theme xmlns:a="http://schemas.openxmlformats.org/drawingml/2006/main" name="CONCLUSION">
  <a:themeElements>
    <a:clrScheme name="Conclusion">
      <a:dk1>
        <a:srgbClr val="000000"/>
      </a:dk1>
      <a:lt1>
        <a:srgbClr val="FFFFFF"/>
      </a:lt1>
      <a:dk2>
        <a:srgbClr val="C83737"/>
      </a:dk2>
      <a:lt2>
        <a:srgbClr val="FFFFFF"/>
      </a:lt2>
      <a:accent1>
        <a:srgbClr val="00AAC8"/>
      </a:accent1>
      <a:accent2>
        <a:srgbClr val="1369AF"/>
      </a:accent2>
      <a:accent3>
        <a:srgbClr val="F1CA13"/>
      </a:accent3>
      <a:accent4>
        <a:srgbClr val="529F45"/>
      </a:accent4>
      <a:accent5>
        <a:srgbClr val="BC448C"/>
      </a:accent5>
      <a:accent6>
        <a:srgbClr val="5A3F8C"/>
      </a:accent6>
      <a:hlink>
        <a:srgbClr val="000000"/>
      </a:hlink>
      <a:folHlink>
        <a:srgbClr val="000000"/>
      </a:folHlink>
    </a:clrScheme>
    <a:fontScheme name="Custom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13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wo-model" id="{684FABF9-FAB0-4E58-B9CD-C21BD578DB87}" vid="{661C2BF1-1871-4CAB-83F1-DC936220AD2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21429da9-e4ad-45f9-9a6f-cd126a64274b}" enabled="0" method="" siteId="{21429da9-e4ad-45f9-9a6f-cd126a64274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460</Words>
  <Application>Microsoft Office PowerPoint</Application>
  <PresentationFormat>Breedbeeld</PresentationFormat>
  <Paragraphs>63</Paragraphs>
  <Slides>8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0" baseType="lpstr">
      <vt:lpstr>CosineVTI</vt:lpstr>
      <vt:lpstr>CONCLUSION</vt:lpstr>
      <vt:lpstr>Applying Lean Methodologies in Marketing </vt:lpstr>
      <vt:lpstr>Lean approach: a catalyst for marketing innovation.</vt:lpstr>
      <vt:lpstr>Hoshin Matrix</vt:lpstr>
      <vt:lpstr>Value Stream Mapping: Streamlining for Efficiency</vt:lpstr>
      <vt:lpstr>Kaizen:  Driving Continuous Improvement in Marketing</vt:lpstr>
      <vt:lpstr>Kanban: Enhancing Marketing Productivity</vt:lpstr>
      <vt:lpstr>Applying Lean in marketing leads to cost reduction and value increase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Lean Methodologies in Marketing </dc:title>
  <dc:creator>Rutger Katz</dc:creator>
  <cp:lastModifiedBy>Rutger Katz</cp:lastModifiedBy>
  <cp:revision>52</cp:revision>
  <dcterms:created xsi:type="dcterms:W3CDTF">2023-11-20T11:57:07Z</dcterms:created>
  <dcterms:modified xsi:type="dcterms:W3CDTF">2023-12-05T13:56:49Z</dcterms:modified>
</cp:coreProperties>
</file>